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7" r:id="rId1"/>
  </p:sldMasterIdLst>
  <p:notesMasterIdLst>
    <p:notesMasterId r:id="rId12"/>
  </p:notesMasterIdLst>
  <p:sldIdLst>
    <p:sldId id="256" r:id="rId2"/>
    <p:sldId id="521" r:id="rId3"/>
    <p:sldId id="459" r:id="rId4"/>
    <p:sldId id="520" r:id="rId5"/>
    <p:sldId id="499" r:id="rId6"/>
    <p:sldId id="500" r:id="rId7"/>
    <p:sldId id="484" r:id="rId8"/>
    <p:sldId id="485" r:id="rId9"/>
    <p:sldId id="464" r:id="rId10"/>
    <p:sldId id="4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CDB1F"/>
    <a:srgbClr val="F2F2F2"/>
    <a:srgbClr val="FFFFFF"/>
    <a:srgbClr val="FB15A9"/>
    <a:srgbClr val="FD9E0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3" d="100"/>
          <a:sy n="73" d="100"/>
        </p:scale>
        <p:origin x="774"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B26734B-EB93-4C55-B3DA-2203280714CB}"/>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 name="Date Placeholder 2">
            <a:extLst>
              <a:ext uri="{FF2B5EF4-FFF2-40B4-BE49-F238E27FC236}">
                <a16:creationId xmlns:a16="http://schemas.microsoft.com/office/drawing/2014/main" id="{7F4B9F43-BBFB-4CE1-89EC-C39722DA8A7B}"/>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F79111BD-1045-4AAB-9A2F-41F7E149BC2B}" type="datetime1">
              <a:rPr lang="en-GB"/>
              <a:pPr lvl="0"/>
              <a:t>10/07/2020</a:t>
            </a:fld>
            <a:endParaRPr lang="en-GB"/>
          </a:p>
        </p:txBody>
      </p:sp>
      <p:sp>
        <p:nvSpPr>
          <p:cNvPr id="4" name="Slide Image Placeholder 3">
            <a:extLst>
              <a:ext uri="{FF2B5EF4-FFF2-40B4-BE49-F238E27FC236}">
                <a16:creationId xmlns:a16="http://schemas.microsoft.com/office/drawing/2014/main" id="{C3164521-7AED-4AD6-93CA-FFD16A679635}"/>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198ACDF9-F137-4F07-BC9A-9129E578C46B}"/>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EA12D7FF-98A2-4602-814B-0D00E0D06D05}"/>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 name="Slide Number Placeholder 6">
            <a:extLst>
              <a:ext uri="{FF2B5EF4-FFF2-40B4-BE49-F238E27FC236}">
                <a16:creationId xmlns:a16="http://schemas.microsoft.com/office/drawing/2014/main" id="{E908E064-7D5D-4D9A-8BFD-B765FDF0A3F8}"/>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9002E62B-DD57-489B-A7AD-1DF65BDE3FA1}" type="slidenum">
              <a:t>‹#›</a:t>
            </a:fld>
            <a:endParaRPr lang="en-GB"/>
          </a:p>
        </p:txBody>
      </p:sp>
    </p:spTree>
    <p:extLst>
      <p:ext uri="{BB962C8B-B14F-4D97-AF65-F5344CB8AC3E}">
        <p14:creationId xmlns:p14="http://schemas.microsoft.com/office/powerpoint/2010/main" val="357628094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lvl="0"/>
            <a:fld id="{192888FD-BD10-4559-8F86-5AD651D33854}" type="datetime1">
              <a:rPr lang="en-GB" smtClean="0"/>
              <a:pPr lvl="0"/>
              <a:t>10/07/2020</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080AB62D-EFD9-4450-BD25-9CA6929EB153}" type="slidenum">
              <a:rPr lang="en-GB" smtClean="0"/>
              <a:t>‹#›</a:t>
            </a:fld>
            <a:endParaRPr lang="en-GB"/>
          </a:p>
        </p:txBody>
      </p:sp>
    </p:spTree>
    <p:extLst>
      <p:ext uri="{BB962C8B-B14F-4D97-AF65-F5344CB8AC3E}">
        <p14:creationId xmlns:p14="http://schemas.microsoft.com/office/powerpoint/2010/main" val="47352515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lvl="0"/>
            <a:fld id="{174CE742-E779-4B9B-8AB5-E3A945CF0EAD}" type="datetime1">
              <a:rPr lang="en-GB" smtClean="0"/>
              <a:pPr lvl="0"/>
              <a:t>10/07/2020</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D60C0B37-F268-4C67-8249-2911173F1BBA}" type="slidenum">
              <a:rPr lang="en-GB" smtClean="0"/>
              <a:t>‹#›</a:t>
            </a:fld>
            <a:endParaRPr lang="en-GB"/>
          </a:p>
        </p:txBody>
      </p:sp>
    </p:spTree>
    <p:extLst>
      <p:ext uri="{BB962C8B-B14F-4D97-AF65-F5344CB8AC3E}">
        <p14:creationId xmlns:p14="http://schemas.microsoft.com/office/powerpoint/2010/main" val="163205171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lvl="0"/>
            <a:fld id="{DFFABD83-7EE2-4BA1-8F42-5235F28304C9}" type="datetime1">
              <a:rPr lang="en-GB" smtClean="0"/>
              <a:pPr lvl="0"/>
              <a:t>10/07/2020</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6908FF67-F41F-4B4F-8AC3-6702889FF578}" type="slidenum">
              <a:rPr lang="en-GB" smtClean="0"/>
              <a:t>‹#›</a:t>
            </a:fld>
            <a:endParaRPr lang="en-GB"/>
          </a:p>
        </p:txBody>
      </p:sp>
    </p:spTree>
    <p:extLst>
      <p:ext uri="{BB962C8B-B14F-4D97-AF65-F5344CB8AC3E}">
        <p14:creationId xmlns:p14="http://schemas.microsoft.com/office/powerpoint/2010/main" val="33638975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lvl="0"/>
            <a:fld id="{87C144F0-C261-4A95-8285-9B57F1C72DF8}" type="datetime1">
              <a:rPr lang="en-GB" smtClean="0"/>
              <a:pPr lvl="0"/>
              <a:t>10/07/2020</a:t>
            </a:fld>
            <a:endParaRPr lang="en-GB"/>
          </a:p>
        </p:txBody>
      </p:sp>
      <p:sp>
        <p:nvSpPr>
          <p:cNvPr id="6" name="Footer Placeholder 5"/>
          <p:cNvSpPr>
            <a:spLocks noGrp="1"/>
          </p:cNvSpPr>
          <p:nvPr>
            <p:ph type="ftr" sz="quarter" idx="11"/>
          </p:nvPr>
        </p:nvSpPr>
        <p:spPr/>
        <p:txBody>
          <a:bodyPr/>
          <a:lstStyle/>
          <a:p>
            <a:pPr lvl="0"/>
            <a:endParaRPr lang="en-GB"/>
          </a:p>
        </p:txBody>
      </p:sp>
      <p:sp>
        <p:nvSpPr>
          <p:cNvPr id="7" name="Slide Number Placeholder 6"/>
          <p:cNvSpPr>
            <a:spLocks noGrp="1"/>
          </p:cNvSpPr>
          <p:nvPr>
            <p:ph type="sldNum" sz="quarter" idx="12"/>
          </p:nvPr>
        </p:nvSpPr>
        <p:spPr/>
        <p:txBody>
          <a:bodyPr/>
          <a:lstStyle/>
          <a:p>
            <a:pPr lvl="0"/>
            <a:fld id="{DF954489-C9DF-4EF3-A838-DDE4820C3B87}" type="slidenum">
              <a:rPr lang="en-GB" smtClean="0"/>
              <a:t>‹#›</a:t>
            </a:fld>
            <a:endParaRPr lang="en-GB"/>
          </a:p>
        </p:txBody>
      </p:sp>
    </p:spTree>
    <p:extLst>
      <p:ext uri="{BB962C8B-B14F-4D97-AF65-F5344CB8AC3E}">
        <p14:creationId xmlns:p14="http://schemas.microsoft.com/office/powerpoint/2010/main" val="33977854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lvl="0"/>
            <a:fld id="{1090BA24-E231-4700-AE07-BF0438DF2105}" type="datetime1">
              <a:rPr lang="en-GB" smtClean="0"/>
              <a:pPr lvl="0"/>
              <a:t>10/07/2020</a:t>
            </a:fld>
            <a:endParaRPr lang="en-GB"/>
          </a:p>
        </p:txBody>
      </p:sp>
      <p:sp>
        <p:nvSpPr>
          <p:cNvPr id="8" name="Footer Placeholder 7"/>
          <p:cNvSpPr>
            <a:spLocks noGrp="1"/>
          </p:cNvSpPr>
          <p:nvPr>
            <p:ph type="ftr" sz="quarter" idx="11"/>
          </p:nvPr>
        </p:nvSpPr>
        <p:spPr/>
        <p:txBody>
          <a:bodyPr/>
          <a:lstStyle/>
          <a:p>
            <a:pPr lvl="0"/>
            <a:endParaRPr lang="en-GB"/>
          </a:p>
        </p:txBody>
      </p:sp>
      <p:sp>
        <p:nvSpPr>
          <p:cNvPr id="9" name="Slide Number Placeholder 8"/>
          <p:cNvSpPr>
            <a:spLocks noGrp="1"/>
          </p:cNvSpPr>
          <p:nvPr>
            <p:ph type="sldNum" sz="quarter" idx="12"/>
          </p:nvPr>
        </p:nvSpPr>
        <p:spPr/>
        <p:txBody>
          <a:bodyPr/>
          <a:lstStyle/>
          <a:p>
            <a:pPr lvl="0"/>
            <a:fld id="{D375871F-8F6D-4D0B-B538-D9CA82108D28}" type="slidenum">
              <a:rPr lang="en-GB" smtClean="0"/>
              <a:t>‹#›</a:t>
            </a:fld>
            <a:endParaRPr lang="en-GB"/>
          </a:p>
        </p:txBody>
      </p:sp>
    </p:spTree>
    <p:extLst>
      <p:ext uri="{BB962C8B-B14F-4D97-AF65-F5344CB8AC3E}">
        <p14:creationId xmlns:p14="http://schemas.microsoft.com/office/powerpoint/2010/main" val="33022330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lvl="0"/>
            <a:fld id="{6F18446C-0831-4CF3-AD68-3405E0CD622D}" type="datetime1">
              <a:rPr lang="en-GB" smtClean="0"/>
              <a:pPr lvl="0"/>
              <a:t>10/07/2020</a:t>
            </a:fld>
            <a:endParaRPr lang="en-GB"/>
          </a:p>
        </p:txBody>
      </p:sp>
      <p:sp>
        <p:nvSpPr>
          <p:cNvPr id="4" name="Footer Placeholder 3"/>
          <p:cNvSpPr>
            <a:spLocks noGrp="1"/>
          </p:cNvSpPr>
          <p:nvPr>
            <p:ph type="ftr" sz="quarter" idx="11"/>
          </p:nvPr>
        </p:nvSpPr>
        <p:spPr/>
        <p:txBody>
          <a:bodyPr/>
          <a:lstStyle/>
          <a:p>
            <a:pPr lvl="0"/>
            <a:endParaRPr lang="en-GB"/>
          </a:p>
        </p:txBody>
      </p:sp>
      <p:sp>
        <p:nvSpPr>
          <p:cNvPr id="5" name="Slide Number Placeholder 4"/>
          <p:cNvSpPr>
            <a:spLocks noGrp="1"/>
          </p:cNvSpPr>
          <p:nvPr>
            <p:ph type="sldNum" sz="quarter" idx="12"/>
          </p:nvPr>
        </p:nvSpPr>
        <p:spPr/>
        <p:txBody>
          <a:bodyPr/>
          <a:lstStyle/>
          <a:p>
            <a:pPr lvl="0"/>
            <a:fld id="{86CA2449-ECAB-455C-8507-1465DA598D68}" type="slidenum">
              <a:rPr lang="en-GB" smtClean="0"/>
              <a:t>‹#›</a:t>
            </a:fld>
            <a:endParaRPr lang="en-GB"/>
          </a:p>
        </p:txBody>
      </p:sp>
    </p:spTree>
    <p:extLst>
      <p:ext uri="{BB962C8B-B14F-4D97-AF65-F5344CB8AC3E}">
        <p14:creationId xmlns:p14="http://schemas.microsoft.com/office/powerpoint/2010/main" val="1128078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lvl="0"/>
            <a:fld id="{6A5BB76F-D915-4A9D-8E23-820606EE4E38}" type="datetime1">
              <a:rPr lang="en-GB" smtClean="0"/>
              <a:pPr lvl="0"/>
              <a:t>10/07/2020</a:t>
            </a:fld>
            <a:endParaRPr lang="en-GB"/>
          </a:p>
        </p:txBody>
      </p:sp>
      <p:sp>
        <p:nvSpPr>
          <p:cNvPr id="3" name="Footer Placeholder 2"/>
          <p:cNvSpPr>
            <a:spLocks noGrp="1"/>
          </p:cNvSpPr>
          <p:nvPr>
            <p:ph type="ftr" sz="quarter" idx="11"/>
          </p:nvPr>
        </p:nvSpPr>
        <p:spPr/>
        <p:txBody>
          <a:bodyPr/>
          <a:lstStyle/>
          <a:p>
            <a:pPr lvl="0"/>
            <a:endParaRPr lang="en-GB"/>
          </a:p>
        </p:txBody>
      </p:sp>
      <p:sp>
        <p:nvSpPr>
          <p:cNvPr id="4" name="Slide Number Placeholder 3"/>
          <p:cNvSpPr>
            <a:spLocks noGrp="1"/>
          </p:cNvSpPr>
          <p:nvPr>
            <p:ph type="sldNum" sz="quarter" idx="12"/>
          </p:nvPr>
        </p:nvSpPr>
        <p:spPr/>
        <p:txBody>
          <a:bodyPr/>
          <a:lstStyle/>
          <a:p>
            <a:pPr lvl="0"/>
            <a:fld id="{BF087AFF-79CB-4C54-AEF1-F9A2CFFBAE84}" type="slidenum">
              <a:rPr lang="en-GB" smtClean="0"/>
              <a:t>‹#›</a:t>
            </a:fld>
            <a:endParaRPr lang="en-GB"/>
          </a:p>
        </p:txBody>
      </p:sp>
    </p:spTree>
    <p:extLst>
      <p:ext uri="{BB962C8B-B14F-4D97-AF65-F5344CB8AC3E}">
        <p14:creationId xmlns:p14="http://schemas.microsoft.com/office/powerpoint/2010/main" val="34449973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lvl="0"/>
            <a:fld id="{30C544BE-BA02-488B-A50D-712EE1C42613}" type="datetime1">
              <a:rPr lang="en-GB" smtClean="0"/>
              <a:pPr lvl="0"/>
              <a:t>10/07/2020</a:t>
            </a:fld>
            <a:endParaRPr lang="en-GB"/>
          </a:p>
        </p:txBody>
      </p:sp>
      <p:sp>
        <p:nvSpPr>
          <p:cNvPr id="6" name="Footer Placeholder 5"/>
          <p:cNvSpPr>
            <a:spLocks noGrp="1"/>
          </p:cNvSpPr>
          <p:nvPr>
            <p:ph type="ftr" sz="quarter" idx="11"/>
          </p:nvPr>
        </p:nvSpPr>
        <p:spPr/>
        <p:txBody>
          <a:bodyPr/>
          <a:lstStyle/>
          <a:p>
            <a:pPr lvl="0"/>
            <a:endParaRPr lang="en-GB"/>
          </a:p>
        </p:txBody>
      </p:sp>
      <p:sp>
        <p:nvSpPr>
          <p:cNvPr id="7" name="Slide Number Placeholder 6"/>
          <p:cNvSpPr>
            <a:spLocks noGrp="1"/>
          </p:cNvSpPr>
          <p:nvPr>
            <p:ph type="sldNum" sz="quarter" idx="12"/>
          </p:nvPr>
        </p:nvSpPr>
        <p:spPr/>
        <p:txBody>
          <a:bodyPr/>
          <a:lstStyle/>
          <a:p>
            <a:pPr lvl="0"/>
            <a:fld id="{62FAC8E0-F2C4-46FC-BD19-09E2DA4B9EC7}" type="slidenum">
              <a:rPr lang="en-GB" smtClean="0"/>
              <a:t>‹#›</a:t>
            </a:fld>
            <a:endParaRPr lang="en-GB"/>
          </a:p>
        </p:txBody>
      </p:sp>
    </p:spTree>
    <p:extLst>
      <p:ext uri="{BB962C8B-B14F-4D97-AF65-F5344CB8AC3E}">
        <p14:creationId xmlns:p14="http://schemas.microsoft.com/office/powerpoint/2010/main" val="7085386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pPr lvl="0"/>
            <a:endParaRPr lang="en-GB"/>
          </a:p>
        </p:txBody>
      </p:sp>
      <p:sp>
        <p:nvSpPr>
          <p:cNvPr id="7" name="Slide Number Placeholder 6"/>
          <p:cNvSpPr>
            <a:spLocks noGrp="1"/>
          </p:cNvSpPr>
          <p:nvPr>
            <p:ph type="sldNum" sz="quarter" idx="12"/>
          </p:nvPr>
        </p:nvSpPr>
        <p:spPr/>
        <p:txBody>
          <a:bodyPr/>
          <a:lstStyle/>
          <a:p>
            <a:pPr lvl="0"/>
            <a:fld id="{0C31C648-579A-4F50-B597-B0EB9B5B5157}" type="slidenum">
              <a:rPr lang="en-GB" smtClean="0"/>
              <a:t>‹#›</a:t>
            </a:fld>
            <a:endParaRPr lang="en-GB"/>
          </a:p>
        </p:txBody>
      </p:sp>
      <p:sp>
        <p:nvSpPr>
          <p:cNvPr id="5" name="Date Placeholder 4"/>
          <p:cNvSpPr>
            <a:spLocks noGrp="1"/>
          </p:cNvSpPr>
          <p:nvPr>
            <p:ph type="dt" sz="half" idx="10"/>
          </p:nvPr>
        </p:nvSpPr>
        <p:spPr/>
        <p:txBody>
          <a:bodyPr/>
          <a:lstStyle/>
          <a:p>
            <a:pPr lvl="0"/>
            <a:fld id="{40E462AE-C21C-42AD-A931-A66E66FD8B63}" type="datetime1">
              <a:rPr lang="en-GB" smtClean="0"/>
              <a:pPr lvl="0"/>
              <a:t>10/07/2020</a:t>
            </a:fld>
            <a:endParaRPr lang="en-GB"/>
          </a:p>
        </p:txBody>
      </p:sp>
    </p:spTree>
    <p:extLst>
      <p:ext uri="{BB962C8B-B14F-4D97-AF65-F5344CB8AC3E}">
        <p14:creationId xmlns:p14="http://schemas.microsoft.com/office/powerpoint/2010/main" val="6442814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lvl="0"/>
            <a:fld id="{4421A40E-7167-4846-912F-ACEA474102BD}" type="datetime1">
              <a:rPr lang="en-GB" smtClean="0"/>
              <a:pPr lvl="0"/>
              <a:t>10/07/2020</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7467835B-579E-43BC-995F-D4418B2EEF38}" type="slidenum">
              <a:rPr lang="en-GB" smtClean="0"/>
              <a:t>‹#›</a:t>
            </a:fld>
            <a:endParaRPr lang="en-GB"/>
          </a:p>
        </p:txBody>
      </p:sp>
    </p:spTree>
    <p:extLst>
      <p:ext uri="{BB962C8B-B14F-4D97-AF65-F5344CB8AC3E}">
        <p14:creationId xmlns:p14="http://schemas.microsoft.com/office/powerpoint/2010/main" val="39977140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lvl="0"/>
            <a:fld id="{4421A40E-7167-4846-912F-ACEA474102BD}" type="datetime1">
              <a:rPr lang="en-GB" smtClean="0"/>
              <a:pPr lvl="0"/>
              <a:t>10/07/2020</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7467835B-579E-43BC-995F-D4418B2EEF3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469195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lvl="0"/>
            <a:fld id="{4421A40E-7167-4846-912F-ACEA474102BD}" type="datetime1">
              <a:rPr lang="en-GB" smtClean="0"/>
              <a:pPr lvl="0"/>
              <a:t>10/07/2020</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7467835B-579E-43BC-995F-D4418B2EEF38}" type="slidenum">
              <a:rPr lang="en-GB" smtClean="0"/>
              <a:t>‹#›</a:t>
            </a:fld>
            <a:endParaRPr lang="en-GB"/>
          </a:p>
        </p:txBody>
      </p:sp>
    </p:spTree>
    <p:extLst>
      <p:ext uri="{BB962C8B-B14F-4D97-AF65-F5344CB8AC3E}">
        <p14:creationId xmlns:p14="http://schemas.microsoft.com/office/powerpoint/2010/main" val="13648932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lvl="0"/>
            <a:fld id="{4421A40E-7167-4846-912F-ACEA474102BD}" type="datetime1">
              <a:rPr lang="en-GB" smtClean="0"/>
              <a:pPr lvl="0"/>
              <a:t>10/07/2020</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7467835B-579E-43BC-995F-D4418B2EEF3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525671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lvl="0"/>
            <a:fld id="{4421A40E-7167-4846-912F-ACEA474102BD}" type="datetime1">
              <a:rPr lang="en-GB" smtClean="0"/>
              <a:pPr lvl="0"/>
              <a:t>10/07/2020</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7467835B-579E-43BC-995F-D4418B2EEF38}" type="slidenum">
              <a:rPr lang="en-GB" smtClean="0"/>
              <a:t>‹#›</a:t>
            </a:fld>
            <a:endParaRPr lang="en-GB"/>
          </a:p>
        </p:txBody>
      </p:sp>
    </p:spTree>
    <p:extLst>
      <p:ext uri="{BB962C8B-B14F-4D97-AF65-F5344CB8AC3E}">
        <p14:creationId xmlns:p14="http://schemas.microsoft.com/office/powerpoint/2010/main" val="9058211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lvl="0"/>
            <a:fld id="{704243DD-F307-423C-974B-0C08332D35BD}" type="datetime1">
              <a:rPr lang="en-GB" smtClean="0"/>
              <a:pPr lvl="0"/>
              <a:t>10/07/2020</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500B5E02-4AB0-4A6E-9D32-8C2D9C8EE300}" type="slidenum">
              <a:rPr lang="en-GB" smtClean="0"/>
              <a:t>‹#›</a:t>
            </a:fld>
            <a:endParaRPr lang="en-GB"/>
          </a:p>
        </p:txBody>
      </p:sp>
    </p:spTree>
    <p:extLst>
      <p:ext uri="{BB962C8B-B14F-4D97-AF65-F5344CB8AC3E}">
        <p14:creationId xmlns:p14="http://schemas.microsoft.com/office/powerpoint/2010/main" val="10210829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lvl="0"/>
            <a:fld id="{6A7A8817-FFB9-41E5-8577-2D79AEFAF504}" type="datetime1">
              <a:rPr lang="en-GB" smtClean="0"/>
              <a:pPr lvl="0"/>
              <a:t>10/07/2020</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821A3D8B-1A9E-42AE-B5D1-395625073935}" type="slidenum">
              <a:rPr lang="en-GB" smtClean="0"/>
              <a:t>‹#›</a:t>
            </a:fld>
            <a:endParaRPr lang="en-GB"/>
          </a:p>
        </p:txBody>
      </p:sp>
    </p:spTree>
    <p:extLst>
      <p:ext uri="{BB962C8B-B14F-4D97-AF65-F5344CB8AC3E}">
        <p14:creationId xmlns:p14="http://schemas.microsoft.com/office/powerpoint/2010/main" val="17214877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lvl="0"/>
            <a:fld id="{4421A40E-7167-4846-912F-ACEA474102BD}" type="datetime1">
              <a:rPr lang="en-GB" smtClean="0"/>
              <a:pPr lvl="0"/>
              <a:t>10/07/2020</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lvl="0"/>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lvl="0"/>
            <a:fld id="{7467835B-579E-43BC-995F-D4418B2EEF38}" type="slidenum">
              <a:rPr lang="en-GB" smtClean="0"/>
              <a:t>‹#›</a:t>
            </a:fld>
            <a:endParaRPr lang="en-GB"/>
          </a:p>
        </p:txBody>
      </p:sp>
    </p:spTree>
    <p:extLst>
      <p:ext uri="{BB962C8B-B14F-4D97-AF65-F5344CB8AC3E}">
        <p14:creationId xmlns:p14="http://schemas.microsoft.com/office/powerpoint/2010/main" val="1666558034"/>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 id="2147483819" r:id="rId12"/>
    <p:sldLayoutId id="2147483820" r:id="rId13"/>
    <p:sldLayoutId id="2147483821" r:id="rId14"/>
    <p:sldLayoutId id="2147483822" r:id="rId15"/>
    <p:sldLayoutId id="214748382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google.com/url?sa=i&amp;rct=j&amp;q=&amp;esrc=s&amp;source=images&amp;cd=&amp;cad=rja&amp;uact=8&amp;ved=2ahUKEwiMws2bh5bkAhUBaBoKHQvOBqYQjRx6BAgBEAQ&amp;url=/url?sa%3Di%26rct%3Dj%26q%3D%26esrc%3Ds%26source%3Dimages%26cd%3D%26ved%3D%26url%3Dhttp://www.weteachwelearn.org/2016/05/lets-talk-about-it-facilitating-whole-class-discussions/%26psig%3DAOvVaw0ydwrUrCXymKqjCQ67F-4F%26ust%3D1566548711787429&amp;psig=AOvVaw0ydwrUrCXymKqjCQ67F-4F&amp;ust=1566548711787429" TargetMode="Externa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pic>
        <p:nvPicPr>
          <p:cNvPr id="2" name="Picture 91" descr="https://www.footfiles.com/sites/mfen/files/styles/620x413/public/images/how_to_safeguard_your_kids_from_spring_and_summer_foot_injuries.png">
            <a:extLst>
              <a:ext uri="{FF2B5EF4-FFF2-40B4-BE49-F238E27FC236}">
                <a16:creationId xmlns:a16="http://schemas.microsoft.com/office/drawing/2014/main" id="{E24ACD15-73EA-449D-9328-6203B777EEEB}"/>
              </a:ext>
            </a:extLst>
          </p:cNvPr>
          <p:cNvPicPr>
            <a:picLocks noChangeAspect="1"/>
          </p:cNvPicPr>
          <p:nvPr/>
        </p:nvPicPr>
        <p:blipFill>
          <a:blip r:embed="rId2"/>
          <a:srcRect t="39347" b="9952"/>
          <a:stretch>
            <a:fillRect/>
          </a:stretch>
        </p:blipFill>
        <p:spPr>
          <a:xfrm>
            <a:off x="-1005" y="2743200"/>
            <a:ext cx="12183557" cy="4114800"/>
          </a:xfrm>
          <a:prstGeom prst="rect">
            <a:avLst/>
          </a:prstGeom>
          <a:noFill/>
          <a:ln cap="flat">
            <a:noFill/>
          </a:ln>
        </p:spPr>
      </p:pic>
      <p:sp>
        <p:nvSpPr>
          <p:cNvPr id="4" name="Title 1">
            <a:extLst>
              <a:ext uri="{FF2B5EF4-FFF2-40B4-BE49-F238E27FC236}">
                <a16:creationId xmlns:a16="http://schemas.microsoft.com/office/drawing/2014/main" id="{3943E17B-FA6E-4C36-844F-E996B530B49C}"/>
              </a:ext>
            </a:extLst>
          </p:cNvPr>
          <p:cNvSpPr txBox="1"/>
          <p:nvPr/>
        </p:nvSpPr>
        <p:spPr>
          <a:xfrm>
            <a:off x="178130" y="270670"/>
            <a:ext cx="12004411" cy="2472530"/>
          </a:xfrm>
          <a:prstGeom prst="rect">
            <a:avLst/>
          </a:prstGeom>
          <a:noFill/>
          <a:ln cap="flat">
            <a:noFill/>
          </a:ln>
        </p:spPr>
        <p:txBody>
          <a:bodyPr vert="horz" wrap="square" lIns="91440" tIns="45720" rIns="91440" bIns="45720" anchor="t" anchorCtr="0" compatLnSpc="1">
            <a:noAutofit/>
          </a:bodyPr>
          <a:lstStyle/>
          <a:p>
            <a:pPr lvl="0" algn="ctr">
              <a:lnSpc>
                <a:spcPct val="90000"/>
              </a:lnSpc>
              <a:defRPr sz="1800" b="0" i="0" u="none" strike="noStrike" kern="0" cap="none" spc="0" baseline="0">
                <a:solidFill>
                  <a:srgbClr val="000000"/>
                </a:solidFill>
                <a:uFillTx/>
              </a:defRPr>
            </a:pPr>
            <a:r>
              <a:rPr lang="en-GB" sz="6000" b="1" dirty="0">
                <a:solidFill>
                  <a:srgbClr val="2E3092"/>
                </a:solidFill>
                <a:latin typeface="Calibri" pitchFamily="34"/>
                <a:cs typeface="Calibri" pitchFamily="34"/>
              </a:rPr>
              <a:t>Relationships Education</a:t>
            </a:r>
          </a:p>
          <a:p>
            <a:pPr lvl="0">
              <a:lnSpc>
                <a:spcPct val="90000"/>
              </a:lnSpc>
              <a:defRPr sz="1800" b="0" i="0" u="none" strike="noStrike" kern="0" cap="none" spc="0" baseline="0">
                <a:solidFill>
                  <a:srgbClr val="000000"/>
                </a:solidFill>
                <a:uFillTx/>
              </a:defRPr>
            </a:pPr>
            <a:endParaRPr lang="en-GB" sz="6000" b="1" i="0" u="none" strike="noStrike" kern="1200" cap="none" spc="0" baseline="0" dirty="0">
              <a:solidFill>
                <a:srgbClr val="2E3092"/>
              </a:solidFill>
              <a:uFillTx/>
              <a:latin typeface="Calibri" pitchFamily="34"/>
              <a:cs typeface="Calibri" pitchFamily="34"/>
            </a:endParaRPr>
          </a:p>
          <a:p>
            <a:pPr marL="0" marR="0" lvl="0" indent="0" algn="ctr"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6000" b="1" dirty="0">
                <a:solidFill>
                  <a:srgbClr val="2E3092"/>
                </a:solidFill>
                <a:latin typeface="Calibri"/>
                <a:cs typeface="Calibri" pitchFamily="34"/>
              </a:rPr>
              <a:t>Parent </a:t>
            </a:r>
            <a:r>
              <a:rPr lang="en-GB" sz="6000" b="1" dirty="0" smtClean="0">
                <a:solidFill>
                  <a:srgbClr val="2E3092"/>
                </a:solidFill>
                <a:latin typeface="Calibri"/>
                <a:cs typeface="Calibri" pitchFamily="34"/>
              </a:rPr>
              <a:t>information</a:t>
            </a:r>
            <a:endParaRPr lang="en-GB" sz="6000" b="1" dirty="0">
              <a:solidFill>
                <a:srgbClr val="2E3092"/>
              </a:solidFill>
              <a:latin typeface="Calibri" pitchFamily="34"/>
              <a:cs typeface="Calibri" pitchFamily="34"/>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05209" y="270670"/>
            <a:ext cx="1295400" cy="131445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28498" y="1108365"/>
            <a:ext cx="8596668" cy="4849870"/>
          </a:xfrm>
        </p:spPr>
        <p:txBody>
          <a:bodyPr/>
          <a:lstStyle/>
          <a:p>
            <a:pPr marL="0" indent="0" algn="ctr">
              <a:buNone/>
            </a:pPr>
            <a:r>
              <a:rPr lang="en-GB" sz="6600" b="1" dirty="0" smtClean="0">
                <a:solidFill>
                  <a:schemeClr val="accent2">
                    <a:lumMod val="60000"/>
                    <a:lumOff val="40000"/>
                  </a:schemeClr>
                </a:solidFill>
                <a:latin typeface="Calibri" pitchFamily="34"/>
                <a:cs typeface="Calibri" pitchFamily="34"/>
              </a:rPr>
              <a:t>What is Relationships Education?</a:t>
            </a:r>
            <a:endParaRPr lang="en-GB" sz="6600" b="1" dirty="0">
              <a:solidFill>
                <a:schemeClr val="accent2">
                  <a:lumMod val="60000"/>
                  <a:lumOff val="40000"/>
                </a:schemeClr>
              </a:solidFill>
              <a:latin typeface="Calibri"/>
              <a:cs typeface="Calibri" pitchFamily="34"/>
            </a:endParaRPr>
          </a:p>
          <a:p>
            <a:pPr marL="0" indent="0" algn="ctr">
              <a:buNone/>
            </a:pPr>
            <a:endParaRPr lang="en-GB" dirty="0">
              <a:solidFill>
                <a:schemeClr val="accent2">
                  <a:lumMod val="60000"/>
                  <a:lumOff val="40000"/>
                </a:schemeClr>
              </a:solidFill>
            </a:endParaRPr>
          </a:p>
        </p:txBody>
      </p:sp>
      <p:pic>
        <p:nvPicPr>
          <p:cNvPr id="4" name="Picture 4" descr="Image result for discussions">
            <a:hlinkClick r:id="rId2"/>
            <a:extLst>
              <a:ext uri="{FF2B5EF4-FFF2-40B4-BE49-F238E27FC236}">
                <a16:creationId xmlns:a16="http://schemas.microsoft.com/office/drawing/2014/main" id="{AD1708E9-DDC4-4399-8B6B-928E15DA74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3419" y="3392333"/>
            <a:ext cx="5058843" cy="21956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11245" y="284524"/>
            <a:ext cx="1295400" cy="1314450"/>
          </a:xfrm>
          <a:prstGeom prst="rect">
            <a:avLst/>
          </a:prstGeom>
        </p:spPr>
      </p:pic>
    </p:spTree>
    <p:extLst>
      <p:ext uri="{BB962C8B-B14F-4D97-AF65-F5344CB8AC3E}">
        <p14:creationId xmlns:p14="http://schemas.microsoft.com/office/powerpoint/2010/main" val="31243375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2"/>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chemeClr val="accent2">
              <a:lumMod val="60000"/>
              <a:lumOff val="40000"/>
            </a:schemeClr>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2"/>
          <a:stretch>
            <a:fillRect/>
          </a:stretch>
        </p:blipFill>
        <p:spPr>
          <a:xfrm rot="10799991">
            <a:off x="10474122" y="-28347"/>
            <a:ext cx="1717874" cy="2150284"/>
          </a:xfrm>
          <a:prstGeom prst="rect">
            <a:avLst/>
          </a:prstGeom>
          <a:noFill/>
          <a:ln cap="flat">
            <a:noFill/>
          </a:ln>
        </p:spPr>
      </p:pic>
      <p:sp>
        <p:nvSpPr>
          <p:cNvPr id="5" name="Title 1">
            <a:extLst>
              <a:ext uri="{FF2B5EF4-FFF2-40B4-BE49-F238E27FC236}">
                <a16:creationId xmlns:a16="http://schemas.microsoft.com/office/drawing/2014/main" id="{3F443A24-20B7-4F4A-8BEA-17FE5FFFE185}"/>
              </a:ext>
            </a:extLst>
          </p:cNvPr>
          <p:cNvSpPr txBox="1"/>
          <p:nvPr/>
        </p:nvSpPr>
        <p:spPr>
          <a:xfrm>
            <a:off x="860710" y="328273"/>
            <a:ext cx="10879787" cy="983025"/>
          </a:xfrm>
          <a:prstGeom prst="rect">
            <a:avLst/>
          </a:prstGeom>
          <a:noFill/>
          <a:ln cap="flat">
            <a:noFill/>
          </a:ln>
        </p:spPr>
        <p:txBody>
          <a:bodyPr vert="horz" wrap="square" lIns="91440" tIns="45720" rIns="91440" bIns="45720" anchor="t" anchorCtr="0" compatLnSpc="1">
            <a:noAutofit/>
          </a:bodyPr>
          <a:lstStyle/>
          <a:p>
            <a:pPr lvl="0">
              <a:lnSpc>
                <a:spcPct val="90000"/>
              </a:lnSpc>
              <a:defRPr sz="1800" b="0" i="0" u="none" strike="noStrike" kern="0" cap="none" spc="0" baseline="0">
                <a:solidFill>
                  <a:srgbClr val="000000"/>
                </a:solidFill>
                <a:uFillTx/>
              </a:defRPr>
            </a:pPr>
            <a:r>
              <a:rPr lang="en-GB" sz="4400" b="1" dirty="0">
                <a:solidFill>
                  <a:srgbClr val="002060"/>
                </a:solidFill>
                <a:latin typeface="Calibri" pitchFamily="34"/>
                <a:cs typeface="Calibri" pitchFamily="34"/>
              </a:rPr>
              <a:t>What is Relationships Education?</a:t>
            </a:r>
            <a:endParaRPr lang="en-GB" sz="4400" b="1" i="0" u="none" strike="noStrike" kern="1200" cap="none" spc="0" baseline="0" dirty="0">
              <a:solidFill>
                <a:srgbClr val="002060"/>
              </a:solidFill>
              <a:uFillTx/>
              <a:latin typeface="Calibri"/>
              <a:cs typeface="Calibri" pitchFamily="34"/>
            </a:endParaRPr>
          </a:p>
        </p:txBody>
      </p:sp>
      <p:sp>
        <p:nvSpPr>
          <p:cNvPr id="8" name="Content Placeholder 7">
            <a:extLst>
              <a:ext uri="{FF2B5EF4-FFF2-40B4-BE49-F238E27FC236}">
                <a16:creationId xmlns:a16="http://schemas.microsoft.com/office/drawing/2014/main" id="{2413179C-6C06-4299-8697-B3CC7FE4BA75}"/>
              </a:ext>
            </a:extLst>
          </p:cNvPr>
          <p:cNvSpPr>
            <a:spLocks noGrp="1"/>
          </p:cNvSpPr>
          <p:nvPr>
            <p:ph idx="1"/>
          </p:nvPr>
        </p:nvSpPr>
        <p:spPr>
          <a:xfrm>
            <a:off x="838200" y="1459011"/>
            <a:ext cx="10515600" cy="5534764"/>
          </a:xfrm>
        </p:spPr>
        <p:txBody>
          <a:bodyPr>
            <a:normAutofit fontScale="62500" lnSpcReduction="20000"/>
          </a:bodyPr>
          <a:lstStyle/>
          <a:p>
            <a:pPr>
              <a:lnSpc>
                <a:spcPct val="150000"/>
              </a:lnSpc>
            </a:pPr>
            <a:r>
              <a:rPr lang="en-GB" sz="4400" dirty="0">
                <a:solidFill>
                  <a:srgbClr val="002060"/>
                </a:solidFill>
                <a:latin typeface="Calibri" pitchFamily="34"/>
                <a:ea typeface="+mn-ea"/>
                <a:cs typeface="Calibri" pitchFamily="34"/>
              </a:rPr>
              <a:t>Forms part of the PSHE (personal, social, health and economic) curriculum.</a:t>
            </a:r>
          </a:p>
          <a:p>
            <a:pPr>
              <a:lnSpc>
                <a:spcPct val="150000"/>
              </a:lnSpc>
            </a:pPr>
            <a:r>
              <a:rPr lang="en-GB" sz="4400" dirty="0">
                <a:solidFill>
                  <a:srgbClr val="002060"/>
                </a:solidFill>
                <a:latin typeface="Calibri" pitchFamily="34"/>
                <a:ea typeface="+mn-ea"/>
                <a:cs typeface="Calibri" pitchFamily="34"/>
              </a:rPr>
              <a:t>Lessons on puberty and body changes </a:t>
            </a:r>
            <a:r>
              <a:rPr lang="en-GB" sz="4400" dirty="0" smtClean="0">
                <a:solidFill>
                  <a:srgbClr val="002060"/>
                </a:solidFill>
                <a:latin typeface="Calibri" pitchFamily="34"/>
                <a:cs typeface="Calibri" pitchFamily="34"/>
              </a:rPr>
              <a:t>(taught in year 6 </a:t>
            </a:r>
            <a:r>
              <a:rPr lang="en-GB" sz="4400" dirty="0">
                <a:solidFill>
                  <a:srgbClr val="002060"/>
                </a:solidFill>
                <a:latin typeface="Calibri" pitchFamily="34"/>
                <a:cs typeface="Calibri" pitchFamily="34"/>
              </a:rPr>
              <a:t>only)</a:t>
            </a:r>
            <a:r>
              <a:rPr lang="en-GB" sz="4400" dirty="0">
                <a:solidFill>
                  <a:srgbClr val="002060"/>
                </a:solidFill>
                <a:latin typeface="Calibri" pitchFamily="34"/>
                <a:ea typeface="+mn-ea"/>
                <a:cs typeface="Calibri" pitchFamily="34"/>
              </a:rPr>
              <a:t> are usually taught in Summer Term.</a:t>
            </a:r>
          </a:p>
          <a:p>
            <a:pPr>
              <a:lnSpc>
                <a:spcPct val="150000"/>
              </a:lnSpc>
            </a:pPr>
            <a:r>
              <a:rPr lang="en-GB" sz="4400" dirty="0">
                <a:solidFill>
                  <a:srgbClr val="002060"/>
                </a:solidFill>
                <a:latin typeface="Calibri" pitchFamily="34"/>
                <a:ea typeface="+mn-ea"/>
                <a:cs typeface="Calibri" pitchFamily="34"/>
              </a:rPr>
              <a:t>Human reproduction (year </a:t>
            </a:r>
            <a:r>
              <a:rPr lang="en-GB" sz="4400" dirty="0" smtClean="0">
                <a:solidFill>
                  <a:srgbClr val="002060"/>
                </a:solidFill>
                <a:latin typeface="Calibri" pitchFamily="34"/>
                <a:ea typeface="+mn-ea"/>
                <a:cs typeface="Calibri" pitchFamily="34"/>
              </a:rPr>
              <a:t>5) </a:t>
            </a:r>
            <a:r>
              <a:rPr lang="en-GB" sz="4400" dirty="0">
                <a:solidFill>
                  <a:srgbClr val="002060"/>
                </a:solidFill>
                <a:latin typeface="Calibri" pitchFamily="34"/>
                <a:ea typeface="+mn-ea"/>
                <a:cs typeface="Calibri" pitchFamily="34"/>
              </a:rPr>
              <a:t>usually taught in Summer term</a:t>
            </a:r>
          </a:p>
          <a:p>
            <a:pPr>
              <a:lnSpc>
                <a:spcPct val="150000"/>
              </a:lnSpc>
            </a:pPr>
            <a:r>
              <a:rPr lang="en-GB" sz="4400" dirty="0">
                <a:solidFill>
                  <a:srgbClr val="002060"/>
                </a:solidFill>
                <a:latin typeface="Calibri" pitchFamily="34"/>
                <a:ea typeface="+mn-ea"/>
                <a:cs typeface="Calibri" pitchFamily="34"/>
              </a:rPr>
              <a:t>However relationships education also takes place throughout the year. Lessons about keeping safe, good and bad touch, people who help us, good friendships and peer pressure are taught consistently in all year groups.</a:t>
            </a:r>
          </a:p>
          <a:p>
            <a:pPr marL="0" indent="0">
              <a:buNone/>
            </a:pPr>
            <a:endParaRPr lang="en-GB" dirty="0"/>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15766" y="162560"/>
            <a:ext cx="1295400" cy="1314450"/>
          </a:xfrm>
          <a:prstGeom prst="rect">
            <a:avLst/>
          </a:prstGeom>
        </p:spPr>
      </p:pic>
    </p:spTree>
    <p:extLst>
      <p:ext uri="{BB962C8B-B14F-4D97-AF65-F5344CB8AC3E}">
        <p14:creationId xmlns:p14="http://schemas.microsoft.com/office/powerpoint/2010/main" val="38102248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28498" y="2077461"/>
            <a:ext cx="8596668" cy="3880773"/>
          </a:xfrm>
        </p:spPr>
        <p:txBody>
          <a:bodyPr/>
          <a:lstStyle/>
          <a:p>
            <a:pPr marL="0" indent="0" algn="ctr">
              <a:buNone/>
            </a:pPr>
            <a:r>
              <a:rPr lang="en-GB" sz="6600" b="1" dirty="0">
                <a:solidFill>
                  <a:schemeClr val="accent2">
                    <a:lumMod val="60000"/>
                    <a:lumOff val="40000"/>
                  </a:schemeClr>
                </a:solidFill>
                <a:latin typeface="Calibri" pitchFamily="34"/>
                <a:cs typeface="Calibri" pitchFamily="34"/>
              </a:rPr>
              <a:t>DfE statutory guidance for primary schools</a:t>
            </a:r>
            <a:endParaRPr lang="en-GB" sz="6600" b="1" dirty="0">
              <a:solidFill>
                <a:schemeClr val="accent2">
                  <a:lumMod val="60000"/>
                  <a:lumOff val="40000"/>
                </a:schemeClr>
              </a:solidFill>
              <a:latin typeface="Calibri"/>
              <a:cs typeface="Calibri" pitchFamily="34"/>
            </a:endParaRPr>
          </a:p>
          <a:p>
            <a:pPr marL="0" indent="0" algn="ctr">
              <a:buNone/>
            </a:pPr>
            <a:endParaRPr lang="en-GB" dirty="0">
              <a:solidFill>
                <a:schemeClr val="accent2">
                  <a:lumMod val="60000"/>
                  <a:lumOff val="40000"/>
                </a:schemeClr>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5828" y="409215"/>
            <a:ext cx="1295400" cy="1314450"/>
          </a:xfrm>
          <a:prstGeom prst="rect">
            <a:avLst/>
          </a:prstGeom>
        </p:spPr>
      </p:pic>
    </p:spTree>
    <p:extLst>
      <p:ext uri="{BB962C8B-B14F-4D97-AF65-F5344CB8AC3E}">
        <p14:creationId xmlns:p14="http://schemas.microsoft.com/office/powerpoint/2010/main" val="13360995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2"/>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chemeClr val="accent1">
              <a:lumMod val="75000"/>
            </a:schemeClr>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FFFFFF"/>
              </a:solidFill>
              <a:uFillTx/>
              <a:latin typeface="Calibri"/>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2"/>
          <a:stretch>
            <a:fillRect/>
          </a:stretch>
        </p:blipFill>
        <p:spPr>
          <a:xfrm rot="10799991">
            <a:off x="10474122" y="-28347"/>
            <a:ext cx="1717874" cy="2150284"/>
          </a:xfrm>
          <a:prstGeom prst="rect">
            <a:avLst/>
          </a:prstGeom>
          <a:noFill/>
          <a:ln cap="flat">
            <a:noFill/>
          </a:ln>
        </p:spPr>
      </p:pic>
      <p:sp>
        <p:nvSpPr>
          <p:cNvPr id="5" name="Title 1">
            <a:extLst>
              <a:ext uri="{FF2B5EF4-FFF2-40B4-BE49-F238E27FC236}">
                <a16:creationId xmlns:a16="http://schemas.microsoft.com/office/drawing/2014/main" id="{3F443A24-20B7-4F4A-8BEA-17FE5FFFE185}"/>
              </a:ext>
            </a:extLst>
          </p:cNvPr>
          <p:cNvSpPr txBox="1"/>
          <p:nvPr/>
        </p:nvSpPr>
        <p:spPr>
          <a:xfrm>
            <a:off x="1040735" y="473499"/>
            <a:ext cx="9182689" cy="983025"/>
          </a:xfrm>
          <a:prstGeom prst="rect">
            <a:avLst/>
          </a:prstGeom>
          <a:noFill/>
          <a:ln cap="flat">
            <a:noFill/>
          </a:ln>
        </p:spPr>
        <p:txBody>
          <a:bodyPr vert="horz" wrap="square" lIns="91440" tIns="45720" rIns="91440" bIns="45720" anchor="t" anchorCtr="0" compatLnSpc="1">
            <a:noAutofit/>
          </a:bodyPr>
          <a:lstStyle/>
          <a:p>
            <a:pPr marL="0" marR="0" lvl="0" indent="0" algn="l"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5400" b="1" i="0" u="none" strike="noStrike" kern="1200" cap="none" spc="0" baseline="0" dirty="0">
                <a:solidFill>
                  <a:srgbClr val="002060"/>
                </a:solidFill>
                <a:uFillTx/>
                <a:latin typeface="Calibri" pitchFamily="34"/>
                <a:cs typeface="Calibri" pitchFamily="34"/>
              </a:rPr>
              <a:t>Relationships Education </a:t>
            </a:r>
            <a:endParaRPr lang="en-GB" sz="5400" b="1" i="0" u="none" strike="noStrike" kern="1200" cap="none" spc="0" baseline="0" dirty="0">
              <a:solidFill>
                <a:srgbClr val="002060"/>
              </a:solidFill>
              <a:uFillTx/>
              <a:latin typeface="Calibri"/>
              <a:cs typeface="Calibri" pitchFamily="34"/>
            </a:endParaRPr>
          </a:p>
        </p:txBody>
      </p:sp>
      <p:sp>
        <p:nvSpPr>
          <p:cNvPr id="8" name="Content Placeholder 7">
            <a:extLst>
              <a:ext uri="{FF2B5EF4-FFF2-40B4-BE49-F238E27FC236}">
                <a16:creationId xmlns:a16="http://schemas.microsoft.com/office/drawing/2014/main" id="{2413179C-6C06-4299-8697-B3CC7FE4BA75}"/>
              </a:ext>
            </a:extLst>
          </p:cNvPr>
          <p:cNvSpPr>
            <a:spLocks noGrp="1"/>
          </p:cNvSpPr>
          <p:nvPr>
            <p:ph idx="1"/>
          </p:nvPr>
        </p:nvSpPr>
        <p:spPr>
          <a:xfrm>
            <a:off x="790041" y="1618630"/>
            <a:ext cx="10515600" cy="5239370"/>
          </a:xfrm>
        </p:spPr>
        <p:txBody>
          <a:bodyPr>
            <a:normAutofit fontScale="92500" lnSpcReduction="10000"/>
          </a:bodyPr>
          <a:lstStyle/>
          <a:p>
            <a:pPr>
              <a:lnSpc>
                <a:spcPct val="150000"/>
              </a:lnSpc>
            </a:pPr>
            <a:r>
              <a:rPr lang="en-GB" sz="4400" dirty="0">
                <a:solidFill>
                  <a:srgbClr val="002060"/>
                </a:solidFill>
                <a:latin typeface="Calibri" pitchFamily="34"/>
                <a:ea typeface="+mn-ea"/>
                <a:cs typeface="Calibri" pitchFamily="34"/>
              </a:rPr>
              <a:t>Families and people who care for me</a:t>
            </a:r>
          </a:p>
          <a:p>
            <a:pPr>
              <a:lnSpc>
                <a:spcPct val="150000"/>
              </a:lnSpc>
            </a:pPr>
            <a:r>
              <a:rPr lang="en-GB" sz="4400" dirty="0">
                <a:solidFill>
                  <a:srgbClr val="002060"/>
                </a:solidFill>
                <a:latin typeface="Calibri" pitchFamily="34"/>
                <a:ea typeface="+mn-ea"/>
                <a:cs typeface="Calibri" pitchFamily="34"/>
              </a:rPr>
              <a:t>Caring friendships</a:t>
            </a:r>
          </a:p>
          <a:p>
            <a:pPr>
              <a:lnSpc>
                <a:spcPct val="150000"/>
              </a:lnSpc>
            </a:pPr>
            <a:r>
              <a:rPr lang="en-GB" sz="4400" dirty="0">
                <a:solidFill>
                  <a:srgbClr val="002060"/>
                </a:solidFill>
                <a:latin typeface="Calibri" pitchFamily="34"/>
                <a:ea typeface="+mn-ea"/>
                <a:cs typeface="Calibri" pitchFamily="34"/>
              </a:rPr>
              <a:t>Respectful relationships</a:t>
            </a:r>
          </a:p>
          <a:p>
            <a:pPr>
              <a:lnSpc>
                <a:spcPct val="150000"/>
              </a:lnSpc>
            </a:pPr>
            <a:r>
              <a:rPr lang="en-GB" sz="4400" dirty="0">
                <a:solidFill>
                  <a:srgbClr val="002060"/>
                </a:solidFill>
                <a:latin typeface="Calibri" pitchFamily="34"/>
                <a:ea typeface="+mn-ea"/>
                <a:cs typeface="Calibri" pitchFamily="34"/>
              </a:rPr>
              <a:t>Online relationships</a:t>
            </a:r>
          </a:p>
          <a:p>
            <a:pPr>
              <a:lnSpc>
                <a:spcPct val="150000"/>
              </a:lnSpc>
            </a:pPr>
            <a:r>
              <a:rPr lang="en-GB" sz="4400" dirty="0">
                <a:solidFill>
                  <a:srgbClr val="002060"/>
                </a:solidFill>
                <a:latin typeface="Calibri" pitchFamily="34"/>
                <a:ea typeface="+mn-ea"/>
                <a:cs typeface="Calibri" pitchFamily="34"/>
              </a:rPr>
              <a:t>Being safe</a:t>
            </a:r>
          </a:p>
          <a:p>
            <a:pPr>
              <a:lnSpc>
                <a:spcPct val="150000"/>
              </a:lnSpc>
            </a:pPr>
            <a:endParaRPr lang="en-GB" sz="4400" dirty="0">
              <a:solidFill>
                <a:srgbClr val="BED712"/>
              </a:solidFill>
              <a:latin typeface="Calibri" pitchFamily="34"/>
              <a:ea typeface="+mn-ea"/>
              <a:cs typeface="Calibri" pitchFamily="34"/>
            </a:endParaRPr>
          </a:p>
          <a:p>
            <a:pPr marL="0" indent="0">
              <a:buNone/>
            </a:pPr>
            <a:endParaRPr lang="en-GB" dirty="0"/>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53420" y="307786"/>
            <a:ext cx="1295400" cy="1314450"/>
          </a:xfrm>
          <a:prstGeom prst="rect">
            <a:avLst/>
          </a:prstGeom>
        </p:spPr>
      </p:pic>
    </p:spTree>
    <p:extLst>
      <p:ext uri="{BB962C8B-B14F-4D97-AF65-F5344CB8AC3E}">
        <p14:creationId xmlns:p14="http://schemas.microsoft.com/office/powerpoint/2010/main" val="19567482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2"/>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chemeClr val="accent1">
              <a:lumMod val="75000"/>
            </a:schemeClr>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FFFFFF"/>
              </a:solidFill>
              <a:uFillTx/>
              <a:latin typeface="Calibri"/>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2"/>
          <a:stretch>
            <a:fillRect/>
          </a:stretch>
        </p:blipFill>
        <p:spPr>
          <a:xfrm rot="10799991">
            <a:off x="10474122" y="-28347"/>
            <a:ext cx="1717874" cy="2150284"/>
          </a:xfrm>
          <a:prstGeom prst="rect">
            <a:avLst/>
          </a:prstGeom>
          <a:noFill/>
          <a:ln cap="flat">
            <a:noFill/>
          </a:ln>
        </p:spPr>
      </p:pic>
      <p:sp>
        <p:nvSpPr>
          <p:cNvPr id="5" name="Title 1">
            <a:extLst>
              <a:ext uri="{FF2B5EF4-FFF2-40B4-BE49-F238E27FC236}">
                <a16:creationId xmlns:a16="http://schemas.microsoft.com/office/drawing/2014/main" id="{3F443A24-20B7-4F4A-8BEA-17FE5FFFE185}"/>
              </a:ext>
            </a:extLst>
          </p:cNvPr>
          <p:cNvSpPr txBox="1"/>
          <p:nvPr/>
        </p:nvSpPr>
        <p:spPr>
          <a:xfrm>
            <a:off x="1040735" y="473499"/>
            <a:ext cx="9182689" cy="983025"/>
          </a:xfrm>
          <a:prstGeom prst="rect">
            <a:avLst/>
          </a:prstGeom>
          <a:noFill/>
          <a:ln cap="flat">
            <a:noFill/>
          </a:ln>
        </p:spPr>
        <p:txBody>
          <a:bodyPr vert="horz" wrap="square" lIns="91440" tIns="45720" rIns="91440" bIns="45720" anchor="t" anchorCtr="0" compatLnSpc="1">
            <a:noAutofit/>
          </a:bodyPr>
          <a:lstStyle/>
          <a:p>
            <a:pPr marL="0" marR="0" lvl="0" indent="0" algn="l"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5400" b="1" i="0" u="none" strike="noStrike" kern="1200" cap="none" spc="0" baseline="0" dirty="0">
                <a:solidFill>
                  <a:srgbClr val="002060"/>
                </a:solidFill>
                <a:uFillTx/>
                <a:latin typeface="Calibri" pitchFamily="34"/>
                <a:cs typeface="Calibri" pitchFamily="34"/>
              </a:rPr>
              <a:t>Health Education </a:t>
            </a:r>
            <a:endParaRPr lang="en-GB" sz="5400" b="1" i="0" u="none" strike="noStrike" kern="1200" cap="none" spc="0" baseline="0" dirty="0">
              <a:solidFill>
                <a:srgbClr val="002060"/>
              </a:solidFill>
              <a:uFillTx/>
              <a:latin typeface="Calibri"/>
              <a:cs typeface="Calibri" pitchFamily="34"/>
            </a:endParaRPr>
          </a:p>
        </p:txBody>
      </p:sp>
      <p:sp>
        <p:nvSpPr>
          <p:cNvPr id="8" name="Content Placeholder 7">
            <a:extLst>
              <a:ext uri="{FF2B5EF4-FFF2-40B4-BE49-F238E27FC236}">
                <a16:creationId xmlns:a16="http://schemas.microsoft.com/office/drawing/2014/main" id="{2413179C-6C06-4299-8697-B3CC7FE4BA75}"/>
              </a:ext>
            </a:extLst>
          </p:cNvPr>
          <p:cNvSpPr>
            <a:spLocks noGrp="1"/>
          </p:cNvSpPr>
          <p:nvPr>
            <p:ph idx="1"/>
          </p:nvPr>
        </p:nvSpPr>
        <p:spPr>
          <a:xfrm>
            <a:off x="790041" y="1618630"/>
            <a:ext cx="10515600" cy="5239370"/>
          </a:xfrm>
        </p:spPr>
        <p:txBody>
          <a:bodyPr>
            <a:normAutofit fontScale="55000" lnSpcReduction="20000"/>
          </a:bodyPr>
          <a:lstStyle/>
          <a:p>
            <a:pPr>
              <a:lnSpc>
                <a:spcPct val="150000"/>
              </a:lnSpc>
            </a:pPr>
            <a:r>
              <a:rPr lang="en-GB" sz="4400" dirty="0">
                <a:solidFill>
                  <a:srgbClr val="002060"/>
                </a:solidFill>
                <a:latin typeface="Calibri" pitchFamily="34"/>
                <a:ea typeface="+mn-ea"/>
                <a:cs typeface="Calibri" pitchFamily="34"/>
              </a:rPr>
              <a:t>Mental wellbeing </a:t>
            </a:r>
          </a:p>
          <a:p>
            <a:pPr>
              <a:lnSpc>
                <a:spcPct val="150000"/>
              </a:lnSpc>
            </a:pPr>
            <a:r>
              <a:rPr lang="en-GB" sz="4400" dirty="0">
                <a:solidFill>
                  <a:srgbClr val="002060"/>
                </a:solidFill>
                <a:latin typeface="Calibri" pitchFamily="34"/>
                <a:ea typeface="+mn-ea"/>
                <a:cs typeface="Calibri" pitchFamily="34"/>
              </a:rPr>
              <a:t>Internet safety and harms</a:t>
            </a:r>
          </a:p>
          <a:p>
            <a:pPr>
              <a:lnSpc>
                <a:spcPct val="150000"/>
              </a:lnSpc>
            </a:pPr>
            <a:r>
              <a:rPr lang="en-GB" sz="4400" dirty="0">
                <a:solidFill>
                  <a:srgbClr val="002060"/>
                </a:solidFill>
                <a:latin typeface="Calibri" pitchFamily="34"/>
                <a:ea typeface="+mn-ea"/>
                <a:cs typeface="Calibri" pitchFamily="34"/>
              </a:rPr>
              <a:t>Physical health and fitness</a:t>
            </a:r>
          </a:p>
          <a:p>
            <a:pPr>
              <a:lnSpc>
                <a:spcPct val="150000"/>
              </a:lnSpc>
            </a:pPr>
            <a:r>
              <a:rPr lang="en-GB" sz="4400" dirty="0">
                <a:solidFill>
                  <a:srgbClr val="002060"/>
                </a:solidFill>
                <a:latin typeface="Calibri" pitchFamily="34"/>
                <a:ea typeface="+mn-ea"/>
                <a:cs typeface="Calibri" pitchFamily="34"/>
              </a:rPr>
              <a:t>Healthy eating</a:t>
            </a:r>
          </a:p>
          <a:p>
            <a:pPr>
              <a:lnSpc>
                <a:spcPct val="150000"/>
              </a:lnSpc>
            </a:pPr>
            <a:r>
              <a:rPr lang="en-GB" sz="4400" dirty="0">
                <a:solidFill>
                  <a:srgbClr val="002060"/>
                </a:solidFill>
                <a:latin typeface="Calibri" pitchFamily="34"/>
                <a:ea typeface="+mn-ea"/>
                <a:cs typeface="Calibri" pitchFamily="34"/>
              </a:rPr>
              <a:t>Drugs, alcohol and tobacco</a:t>
            </a:r>
          </a:p>
          <a:p>
            <a:pPr>
              <a:lnSpc>
                <a:spcPct val="150000"/>
              </a:lnSpc>
            </a:pPr>
            <a:r>
              <a:rPr lang="en-GB" sz="4400" dirty="0">
                <a:solidFill>
                  <a:srgbClr val="002060"/>
                </a:solidFill>
                <a:latin typeface="Calibri" pitchFamily="34"/>
                <a:ea typeface="+mn-ea"/>
                <a:cs typeface="Calibri" pitchFamily="34"/>
              </a:rPr>
              <a:t>Health and prevention</a:t>
            </a:r>
          </a:p>
          <a:p>
            <a:pPr>
              <a:lnSpc>
                <a:spcPct val="150000"/>
              </a:lnSpc>
            </a:pPr>
            <a:r>
              <a:rPr lang="en-GB" sz="4400" dirty="0">
                <a:solidFill>
                  <a:srgbClr val="002060"/>
                </a:solidFill>
                <a:latin typeface="Calibri" pitchFamily="34"/>
                <a:ea typeface="+mn-ea"/>
                <a:cs typeface="Calibri" pitchFamily="34"/>
              </a:rPr>
              <a:t>Basic first aid</a:t>
            </a:r>
          </a:p>
          <a:p>
            <a:pPr>
              <a:lnSpc>
                <a:spcPct val="150000"/>
              </a:lnSpc>
            </a:pPr>
            <a:r>
              <a:rPr lang="en-GB" sz="4400" dirty="0">
                <a:solidFill>
                  <a:srgbClr val="002060"/>
                </a:solidFill>
                <a:latin typeface="Calibri" pitchFamily="34"/>
                <a:ea typeface="+mn-ea"/>
                <a:cs typeface="Calibri" pitchFamily="34"/>
              </a:rPr>
              <a:t>Changing adolescent body</a:t>
            </a:r>
          </a:p>
          <a:p>
            <a:pPr marL="0" indent="0">
              <a:buNone/>
            </a:pPr>
            <a:endParaRPr lang="en-GB" dirty="0"/>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53420" y="307786"/>
            <a:ext cx="1295400" cy="1314450"/>
          </a:xfrm>
          <a:prstGeom prst="rect">
            <a:avLst/>
          </a:prstGeom>
        </p:spPr>
      </p:pic>
    </p:spTree>
    <p:extLst>
      <p:ext uri="{BB962C8B-B14F-4D97-AF65-F5344CB8AC3E}">
        <p14:creationId xmlns:p14="http://schemas.microsoft.com/office/powerpoint/2010/main" val="14326177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2"/>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chemeClr val="accent1">
              <a:lumMod val="75000"/>
            </a:schemeClr>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2"/>
          <a:stretch>
            <a:fillRect/>
          </a:stretch>
        </p:blipFill>
        <p:spPr>
          <a:xfrm rot="10799991">
            <a:off x="10474122" y="-28347"/>
            <a:ext cx="1717874" cy="2150284"/>
          </a:xfrm>
          <a:prstGeom prst="rect">
            <a:avLst/>
          </a:prstGeom>
          <a:noFill/>
          <a:ln cap="flat">
            <a:noFill/>
          </a:ln>
        </p:spPr>
      </p:pic>
      <p:sp>
        <p:nvSpPr>
          <p:cNvPr id="5" name="Title 1">
            <a:extLst>
              <a:ext uri="{FF2B5EF4-FFF2-40B4-BE49-F238E27FC236}">
                <a16:creationId xmlns:a16="http://schemas.microsoft.com/office/drawing/2014/main" id="{3F443A24-20B7-4F4A-8BEA-17FE5FFFE185}"/>
              </a:ext>
            </a:extLst>
          </p:cNvPr>
          <p:cNvSpPr txBox="1"/>
          <p:nvPr/>
        </p:nvSpPr>
        <p:spPr>
          <a:xfrm>
            <a:off x="1040736" y="210262"/>
            <a:ext cx="9182689" cy="983025"/>
          </a:xfrm>
          <a:prstGeom prst="rect">
            <a:avLst/>
          </a:prstGeom>
          <a:noFill/>
          <a:ln cap="flat">
            <a:noFill/>
          </a:ln>
        </p:spPr>
        <p:txBody>
          <a:bodyPr vert="horz" wrap="square" lIns="91440" tIns="45720" rIns="91440" bIns="45720" anchor="t" anchorCtr="0" compatLnSpc="1">
            <a:noAutofit/>
          </a:bodyPr>
          <a:lstStyle/>
          <a:p>
            <a:pPr lvl="0">
              <a:lnSpc>
                <a:spcPct val="90000"/>
              </a:lnSpc>
              <a:defRPr sz="1800" b="0" i="0" u="none" strike="noStrike" kern="0" cap="none" spc="0" baseline="0">
                <a:solidFill>
                  <a:srgbClr val="000000"/>
                </a:solidFill>
                <a:uFillTx/>
              </a:defRPr>
            </a:pPr>
            <a:r>
              <a:rPr lang="en-GB" sz="5400" b="1" i="0" u="none" strike="noStrike" kern="1200" cap="none" spc="0" baseline="0" dirty="0">
                <a:solidFill>
                  <a:srgbClr val="002060"/>
                </a:solidFill>
                <a:uFillTx/>
                <a:latin typeface="Calibri" pitchFamily="34"/>
                <a:cs typeface="Calibri" pitchFamily="34"/>
              </a:rPr>
              <a:t>Why is </a:t>
            </a:r>
            <a:r>
              <a:rPr lang="en-GB" sz="5400" b="1" dirty="0" smtClean="0">
                <a:solidFill>
                  <a:srgbClr val="002060"/>
                </a:solidFill>
                <a:latin typeface="Calibri" pitchFamily="34"/>
                <a:cs typeface="Calibri" pitchFamily="34"/>
              </a:rPr>
              <a:t>Relationships </a:t>
            </a:r>
            <a:r>
              <a:rPr lang="en-GB" sz="5400" b="1" dirty="0">
                <a:solidFill>
                  <a:srgbClr val="002060"/>
                </a:solidFill>
                <a:latin typeface="Calibri" pitchFamily="34"/>
                <a:cs typeface="Calibri" pitchFamily="34"/>
              </a:rPr>
              <a:t>Education </a:t>
            </a:r>
            <a:r>
              <a:rPr lang="en-GB" sz="5400" b="1" i="0" u="none" strike="noStrike" kern="1200" cap="none" spc="0" baseline="0" dirty="0">
                <a:solidFill>
                  <a:srgbClr val="002060"/>
                </a:solidFill>
                <a:uFillTx/>
                <a:latin typeface="Calibri" pitchFamily="34"/>
                <a:cs typeface="Calibri" pitchFamily="34"/>
              </a:rPr>
              <a:t>important?</a:t>
            </a:r>
            <a:endParaRPr lang="en-GB" sz="5400" b="1" i="0" u="none" strike="noStrike" kern="1200" cap="none" spc="0" baseline="0" dirty="0">
              <a:solidFill>
                <a:srgbClr val="002060"/>
              </a:solidFill>
              <a:uFillTx/>
              <a:latin typeface="Calibri"/>
              <a:cs typeface="Calibri" pitchFamily="34"/>
            </a:endParaRPr>
          </a:p>
        </p:txBody>
      </p:sp>
      <p:sp>
        <p:nvSpPr>
          <p:cNvPr id="8" name="Content Placeholder 7">
            <a:extLst>
              <a:ext uri="{FF2B5EF4-FFF2-40B4-BE49-F238E27FC236}">
                <a16:creationId xmlns:a16="http://schemas.microsoft.com/office/drawing/2014/main" id="{2413179C-6C06-4299-8697-B3CC7FE4BA75}"/>
              </a:ext>
            </a:extLst>
          </p:cNvPr>
          <p:cNvSpPr>
            <a:spLocks noGrp="1"/>
          </p:cNvSpPr>
          <p:nvPr>
            <p:ph idx="1"/>
          </p:nvPr>
        </p:nvSpPr>
        <p:spPr>
          <a:xfrm>
            <a:off x="790041" y="1618630"/>
            <a:ext cx="10515600" cy="5239370"/>
          </a:xfrm>
        </p:spPr>
        <p:txBody>
          <a:bodyPr>
            <a:normAutofit fontScale="77500" lnSpcReduction="20000"/>
          </a:bodyPr>
          <a:lstStyle/>
          <a:p>
            <a:pPr>
              <a:lnSpc>
                <a:spcPct val="150000"/>
              </a:lnSpc>
            </a:pPr>
            <a:r>
              <a:rPr lang="en-GB" sz="4400" dirty="0">
                <a:solidFill>
                  <a:srgbClr val="002060"/>
                </a:solidFill>
                <a:latin typeface="Calibri" pitchFamily="34"/>
                <a:ea typeface="+mn-ea"/>
                <a:cs typeface="Calibri" pitchFamily="34"/>
              </a:rPr>
              <a:t>Develop confidence in talking, listening and thinking about feelings and relationships.</a:t>
            </a:r>
          </a:p>
          <a:p>
            <a:pPr>
              <a:lnSpc>
                <a:spcPct val="150000"/>
              </a:lnSpc>
            </a:pPr>
            <a:r>
              <a:rPr lang="en-GB" sz="4400" dirty="0">
                <a:solidFill>
                  <a:srgbClr val="002060"/>
                </a:solidFill>
                <a:latin typeface="Calibri" pitchFamily="34"/>
                <a:ea typeface="+mn-ea"/>
                <a:cs typeface="Calibri" pitchFamily="34"/>
              </a:rPr>
              <a:t>Are able to name parts of the body and describe how the body works.</a:t>
            </a:r>
          </a:p>
          <a:p>
            <a:pPr>
              <a:lnSpc>
                <a:spcPct val="150000"/>
              </a:lnSpc>
            </a:pPr>
            <a:r>
              <a:rPr lang="en-GB" sz="4400" dirty="0">
                <a:solidFill>
                  <a:srgbClr val="002060"/>
                </a:solidFill>
                <a:latin typeface="Calibri" pitchFamily="34"/>
                <a:ea typeface="+mn-ea"/>
                <a:cs typeface="Calibri" pitchFamily="34"/>
              </a:rPr>
              <a:t>Have the skills, language and confidence to protect themselves.</a:t>
            </a:r>
          </a:p>
          <a:p>
            <a:pPr>
              <a:lnSpc>
                <a:spcPct val="150000"/>
              </a:lnSpc>
            </a:pPr>
            <a:r>
              <a:rPr lang="en-GB" sz="4400" dirty="0">
                <a:solidFill>
                  <a:srgbClr val="002060"/>
                </a:solidFill>
                <a:latin typeface="Calibri" pitchFamily="34"/>
                <a:ea typeface="+mn-ea"/>
                <a:cs typeface="Calibri" pitchFamily="34"/>
              </a:rPr>
              <a:t>Are prepared for puberty.</a:t>
            </a:r>
          </a:p>
          <a:p>
            <a:pPr>
              <a:lnSpc>
                <a:spcPct val="150000"/>
              </a:lnSpc>
            </a:pPr>
            <a:endParaRPr lang="en-GB" sz="4400" dirty="0">
              <a:solidFill>
                <a:srgbClr val="BED712"/>
              </a:solidFill>
              <a:latin typeface="Calibri" pitchFamily="34"/>
              <a:ea typeface="+mn-ea"/>
              <a:cs typeface="Calibri" pitchFamily="34"/>
            </a:endParaRPr>
          </a:p>
          <a:p>
            <a:pPr>
              <a:lnSpc>
                <a:spcPct val="150000"/>
              </a:lnSpc>
            </a:pPr>
            <a:endParaRPr lang="en-GB" sz="4400" dirty="0">
              <a:solidFill>
                <a:srgbClr val="BED712"/>
              </a:solidFill>
              <a:latin typeface="Calibri" pitchFamily="34"/>
              <a:ea typeface="+mn-ea"/>
              <a:cs typeface="Calibri" pitchFamily="34"/>
            </a:endParaRPr>
          </a:p>
          <a:p>
            <a:pPr marL="0" indent="0">
              <a:buNone/>
            </a:pPr>
            <a:endParaRPr lang="en-GB" dirty="0"/>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53420" y="307786"/>
            <a:ext cx="1295400" cy="1314450"/>
          </a:xfrm>
          <a:prstGeom prst="rect">
            <a:avLst/>
          </a:prstGeom>
        </p:spPr>
      </p:pic>
    </p:spTree>
    <p:extLst>
      <p:ext uri="{BB962C8B-B14F-4D97-AF65-F5344CB8AC3E}">
        <p14:creationId xmlns:p14="http://schemas.microsoft.com/office/powerpoint/2010/main" val="42030960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2"/>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chemeClr val="accent1">
              <a:lumMod val="75000"/>
            </a:schemeClr>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2"/>
          <a:stretch>
            <a:fillRect/>
          </a:stretch>
        </p:blipFill>
        <p:spPr>
          <a:xfrm rot="10799991">
            <a:off x="10474122" y="-28347"/>
            <a:ext cx="1717874" cy="2150284"/>
          </a:xfrm>
          <a:prstGeom prst="rect">
            <a:avLst/>
          </a:prstGeom>
          <a:noFill/>
          <a:ln cap="flat">
            <a:noFill/>
          </a:ln>
        </p:spPr>
      </p:pic>
      <p:sp>
        <p:nvSpPr>
          <p:cNvPr id="5" name="Title 1">
            <a:extLst>
              <a:ext uri="{FF2B5EF4-FFF2-40B4-BE49-F238E27FC236}">
                <a16:creationId xmlns:a16="http://schemas.microsoft.com/office/drawing/2014/main" id="{3F443A24-20B7-4F4A-8BEA-17FE5FFFE185}"/>
              </a:ext>
            </a:extLst>
          </p:cNvPr>
          <p:cNvSpPr txBox="1"/>
          <p:nvPr/>
        </p:nvSpPr>
        <p:spPr>
          <a:xfrm>
            <a:off x="983985" y="585636"/>
            <a:ext cx="9182689" cy="983025"/>
          </a:xfrm>
          <a:prstGeom prst="rect">
            <a:avLst/>
          </a:prstGeom>
          <a:noFill/>
          <a:ln cap="flat">
            <a:noFill/>
          </a:ln>
        </p:spPr>
        <p:txBody>
          <a:bodyPr vert="horz" wrap="square" lIns="91440" tIns="45720" rIns="91440" bIns="45720" anchor="t" anchorCtr="0" compatLnSpc="1">
            <a:noAutofit/>
          </a:bodyPr>
          <a:lstStyle/>
          <a:p>
            <a:pPr lvl="0">
              <a:lnSpc>
                <a:spcPct val="90000"/>
              </a:lnSpc>
              <a:defRPr sz="1800" b="0" i="0" u="none" strike="noStrike" kern="0" cap="none" spc="0" baseline="0">
                <a:solidFill>
                  <a:srgbClr val="000000"/>
                </a:solidFill>
                <a:uFillTx/>
              </a:defRPr>
            </a:pPr>
            <a:r>
              <a:rPr lang="en-GB" sz="4400" b="1" dirty="0">
                <a:solidFill>
                  <a:srgbClr val="002060"/>
                </a:solidFill>
                <a:latin typeface="Calibri" pitchFamily="34"/>
                <a:cs typeface="Calibri" pitchFamily="34"/>
              </a:rPr>
              <a:t>Relationships Education </a:t>
            </a:r>
            <a:r>
              <a:rPr lang="en-GB" sz="4400" b="1" i="0" u="none" strike="noStrike" kern="1200" cap="none" spc="0" baseline="0" dirty="0">
                <a:solidFill>
                  <a:srgbClr val="002060"/>
                </a:solidFill>
                <a:uFillTx/>
                <a:latin typeface="Calibri" pitchFamily="34"/>
                <a:cs typeface="Calibri" pitchFamily="34"/>
              </a:rPr>
              <a:t>and </a:t>
            </a:r>
            <a:r>
              <a:rPr lang="en-GB" sz="4400" b="1" i="0" u="none" strike="noStrike" kern="1200" cap="none" spc="0" baseline="0" dirty="0" smtClean="0">
                <a:solidFill>
                  <a:srgbClr val="002060"/>
                </a:solidFill>
                <a:uFillTx/>
                <a:latin typeface="Calibri" pitchFamily="34"/>
                <a:cs typeface="Calibri" pitchFamily="34"/>
              </a:rPr>
              <a:t>safeguarding</a:t>
            </a:r>
          </a:p>
          <a:p>
            <a:pPr lvl="0">
              <a:lnSpc>
                <a:spcPct val="90000"/>
              </a:lnSpc>
              <a:defRPr sz="1800" b="0" i="0" u="none" strike="noStrike" kern="0" cap="none" spc="0" baseline="0">
                <a:solidFill>
                  <a:srgbClr val="000000"/>
                </a:solidFill>
                <a:uFillTx/>
              </a:defRPr>
            </a:pPr>
            <a:r>
              <a:rPr lang="en-GB" sz="4400" b="1" dirty="0" smtClean="0">
                <a:solidFill>
                  <a:srgbClr val="002060"/>
                </a:solidFill>
                <a:latin typeface="Calibri" pitchFamily="34"/>
                <a:cs typeface="Calibri" pitchFamily="34"/>
              </a:rPr>
              <a:t>These are key concepts:</a:t>
            </a:r>
            <a:endParaRPr lang="en-GB" sz="4400" b="1" i="0" u="none" strike="noStrike" kern="1200" cap="none" spc="0" baseline="0" dirty="0">
              <a:solidFill>
                <a:srgbClr val="002060"/>
              </a:solidFill>
              <a:uFillTx/>
              <a:latin typeface="Calibri"/>
              <a:cs typeface="Calibri" pitchFamily="34"/>
            </a:endParaRPr>
          </a:p>
        </p:txBody>
      </p:sp>
      <p:sp>
        <p:nvSpPr>
          <p:cNvPr id="10" name="Rounded Rectangle 2">
            <a:extLst>
              <a:ext uri="{FF2B5EF4-FFF2-40B4-BE49-F238E27FC236}">
                <a16:creationId xmlns:a16="http://schemas.microsoft.com/office/drawing/2014/main" id="{8F644264-FFCC-4E84-A5C6-17BD162B71C5}"/>
              </a:ext>
            </a:extLst>
          </p:cNvPr>
          <p:cNvSpPr/>
          <p:nvPr/>
        </p:nvSpPr>
        <p:spPr>
          <a:xfrm>
            <a:off x="395020" y="2312668"/>
            <a:ext cx="2360055" cy="2544335"/>
          </a:xfrm>
          <a:prstGeom prst="roundRect">
            <a:avLst/>
          </a:prstGeom>
          <a:solidFill>
            <a:srgbClr val="009E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Calibri" panose="020F0502020204030204" pitchFamily="34" charset="0"/>
              </a:rPr>
              <a:t>Universal language spoken by all</a:t>
            </a:r>
          </a:p>
        </p:txBody>
      </p:sp>
      <p:sp>
        <p:nvSpPr>
          <p:cNvPr id="11" name="Rounded Rectangle 13">
            <a:extLst>
              <a:ext uri="{FF2B5EF4-FFF2-40B4-BE49-F238E27FC236}">
                <a16:creationId xmlns:a16="http://schemas.microsoft.com/office/drawing/2014/main" id="{E6B20CC9-CED7-4563-98A6-4F598FA5956E}"/>
              </a:ext>
            </a:extLst>
          </p:cNvPr>
          <p:cNvSpPr/>
          <p:nvPr/>
        </p:nvSpPr>
        <p:spPr>
          <a:xfrm>
            <a:off x="6248543" y="2312671"/>
            <a:ext cx="2416765" cy="2544333"/>
          </a:xfrm>
          <a:prstGeom prst="roundRect">
            <a:avLst/>
          </a:prstGeom>
          <a:solidFill>
            <a:srgbClr val="9CC6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Calibri" panose="020F0502020204030204" pitchFamily="34" charset="0"/>
              </a:rPr>
              <a:t>Appropriate and inappropriate touch</a:t>
            </a:r>
          </a:p>
        </p:txBody>
      </p:sp>
      <p:sp>
        <p:nvSpPr>
          <p:cNvPr id="12" name="Rounded Rectangle 16">
            <a:extLst>
              <a:ext uri="{FF2B5EF4-FFF2-40B4-BE49-F238E27FC236}">
                <a16:creationId xmlns:a16="http://schemas.microsoft.com/office/drawing/2014/main" id="{C5177445-11D2-411E-BF53-AFE627762175}"/>
              </a:ext>
            </a:extLst>
          </p:cNvPr>
          <p:cNvSpPr/>
          <p:nvPr/>
        </p:nvSpPr>
        <p:spPr>
          <a:xfrm>
            <a:off x="3321132" y="2312669"/>
            <a:ext cx="2416765" cy="2544335"/>
          </a:xfrm>
          <a:prstGeom prst="roundRect">
            <a:avLst/>
          </a:prstGeom>
          <a:solidFill>
            <a:srgbClr val="F9B1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bg1"/>
                </a:solidFill>
              </a:rPr>
              <a:t>  </a:t>
            </a:r>
            <a:r>
              <a:rPr lang="en-GB" sz="2800" dirty="0">
                <a:solidFill>
                  <a:schemeClr val="bg1"/>
                </a:solidFill>
              </a:rPr>
              <a:t>O</a:t>
            </a:r>
            <a:r>
              <a:rPr lang="en-GB" sz="2800" dirty="0" smtClean="0">
                <a:solidFill>
                  <a:schemeClr val="bg1"/>
                </a:solidFill>
              </a:rPr>
              <a:t>nline </a:t>
            </a:r>
            <a:r>
              <a:rPr lang="en-GB" sz="2800" dirty="0">
                <a:solidFill>
                  <a:schemeClr val="bg1"/>
                </a:solidFill>
              </a:rPr>
              <a:t>safety</a:t>
            </a:r>
          </a:p>
        </p:txBody>
      </p:sp>
      <p:sp>
        <p:nvSpPr>
          <p:cNvPr id="13" name="Rounded Rectangle 17">
            <a:extLst>
              <a:ext uri="{FF2B5EF4-FFF2-40B4-BE49-F238E27FC236}">
                <a16:creationId xmlns:a16="http://schemas.microsoft.com/office/drawing/2014/main" id="{F6E89B79-829B-4A2F-BABE-1A87C582A46E}"/>
              </a:ext>
            </a:extLst>
          </p:cNvPr>
          <p:cNvSpPr/>
          <p:nvPr/>
        </p:nvSpPr>
        <p:spPr>
          <a:xfrm>
            <a:off x="9429150" y="2312668"/>
            <a:ext cx="2434622" cy="2544334"/>
          </a:xfrm>
          <a:prstGeom prst="roundRect">
            <a:avLst/>
          </a:prstGeom>
          <a:solidFill>
            <a:srgbClr val="E13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bg1"/>
                </a:solidFill>
                <a:latin typeface="Calibri" panose="020F0502020204030204" pitchFamily="34" charset="0"/>
              </a:rPr>
              <a:t>Promotes healthy relationships</a:t>
            </a:r>
          </a:p>
        </p:txBody>
      </p:sp>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53420" y="307786"/>
            <a:ext cx="1295400" cy="1314450"/>
          </a:xfrm>
          <a:prstGeom prst="rect">
            <a:avLst/>
          </a:prstGeom>
        </p:spPr>
      </p:pic>
    </p:spTree>
    <p:extLst>
      <p:ext uri="{BB962C8B-B14F-4D97-AF65-F5344CB8AC3E}">
        <p14:creationId xmlns:p14="http://schemas.microsoft.com/office/powerpoint/2010/main" val="14729414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2"/>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chemeClr val="accent1">
              <a:lumMod val="75000"/>
            </a:schemeClr>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2"/>
          <a:stretch>
            <a:fillRect/>
          </a:stretch>
        </p:blipFill>
        <p:spPr>
          <a:xfrm rot="10799991">
            <a:off x="10474122" y="-28347"/>
            <a:ext cx="1717874" cy="2150284"/>
          </a:xfrm>
          <a:prstGeom prst="rect">
            <a:avLst/>
          </a:prstGeom>
          <a:noFill/>
          <a:ln cap="flat">
            <a:noFill/>
          </a:ln>
        </p:spPr>
      </p:pic>
      <p:sp>
        <p:nvSpPr>
          <p:cNvPr id="5" name="Title 1">
            <a:extLst>
              <a:ext uri="{FF2B5EF4-FFF2-40B4-BE49-F238E27FC236}">
                <a16:creationId xmlns:a16="http://schemas.microsoft.com/office/drawing/2014/main" id="{3F443A24-20B7-4F4A-8BEA-17FE5FFFE185}"/>
              </a:ext>
            </a:extLst>
          </p:cNvPr>
          <p:cNvSpPr txBox="1"/>
          <p:nvPr/>
        </p:nvSpPr>
        <p:spPr>
          <a:xfrm>
            <a:off x="983985" y="585636"/>
            <a:ext cx="9182689" cy="983025"/>
          </a:xfrm>
          <a:prstGeom prst="rect">
            <a:avLst/>
          </a:prstGeom>
          <a:noFill/>
          <a:ln cap="flat">
            <a:noFill/>
          </a:ln>
        </p:spPr>
        <p:txBody>
          <a:bodyPr vert="horz" wrap="square" lIns="91440" tIns="45720" rIns="91440" bIns="45720" anchor="t" anchorCtr="0" compatLnSpc="1">
            <a:noAutofit/>
          </a:bodyPr>
          <a:lstStyle/>
          <a:p>
            <a:pPr marL="0" marR="0" lvl="0" indent="0" algn="l"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4400" b="1" i="0" u="none" strike="noStrike" kern="1200" cap="none" spc="0" baseline="0" dirty="0">
                <a:solidFill>
                  <a:srgbClr val="002060"/>
                </a:solidFill>
                <a:uFillTx/>
                <a:latin typeface="Calibri" pitchFamily="34"/>
                <a:cs typeface="Calibri" pitchFamily="34"/>
              </a:rPr>
              <a:t>Four main topics</a:t>
            </a:r>
            <a:endParaRPr lang="en-GB" sz="4400" b="1" i="0" u="none" strike="noStrike" kern="1200" cap="none" spc="0" baseline="0" dirty="0">
              <a:solidFill>
                <a:srgbClr val="002060"/>
              </a:solidFill>
              <a:uFillTx/>
              <a:latin typeface="Calibri"/>
              <a:cs typeface="Calibri" pitchFamily="34"/>
            </a:endParaRPr>
          </a:p>
        </p:txBody>
      </p:sp>
      <p:sp>
        <p:nvSpPr>
          <p:cNvPr id="10" name="Oval 9">
            <a:extLst>
              <a:ext uri="{FF2B5EF4-FFF2-40B4-BE49-F238E27FC236}">
                <a16:creationId xmlns:a16="http://schemas.microsoft.com/office/drawing/2014/main" id="{FE86CA33-8EE7-43E4-81AC-F605BE6C76B6}"/>
              </a:ext>
            </a:extLst>
          </p:cNvPr>
          <p:cNvSpPr/>
          <p:nvPr/>
        </p:nvSpPr>
        <p:spPr>
          <a:xfrm>
            <a:off x="12161" y="2234414"/>
            <a:ext cx="2886664" cy="2943228"/>
          </a:xfrm>
          <a:prstGeom prst="ellipse">
            <a:avLst/>
          </a:prstGeom>
          <a:solidFill>
            <a:srgbClr val="009E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bg1"/>
                </a:solidFill>
                <a:latin typeface="Calibri" panose="020F0502020204030204" pitchFamily="34" charset="0"/>
              </a:rPr>
              <a:t>Growing up</a:t>
            </a:r>
          </a:p>
        </p:txBody>
      </p:sp>
      <p:sp>
        <p:nvSpPr>
          <p:cNvPr id="11" name="Oval 10">
            <a:extLst>
              <a:ext uri="{FF2B5EF4-FFF2-40B4-BE49-F238E27FC236}">
                <a16:creationId xmlns:a16="http://schemas.microsoft.com/office/drawing/2014/main" id="{62DED34C-9B73-47AC-9DE9-24EE231589C3}"/>
              </a:ext>
            </a:extLst>
          </p:cNvPr>
          <p:cNvSpPr/>
          <p:nvPr/>
        </p:nvSpPr>
        <p:spPr>
          <a:xfrm>
            <a:off x="3111092" y="2217976"/>
            <a:ext cx="2886664" cy="2959666"/>
          </a:xfrm>
          <a:prstGeom prst="ellipse">
            <a:avLst/>
          </a:prstGeom>
          <a:solidFill>
            <a:srgbClr val="BCDB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bg1"/>
                </a:solidFill>
                <a:latin typeface="Calibri" panose="020F0502020204030204" pitchFamily="34" charset="0"/>
              </a:rPr>
              <a:t>Our bodies</a:t>
            </a:r>
          </a:p>
        </p:txBody>
      </p:sp>
      <p:sp>
        <p:nvSpPr>
          <p:cNvPr id="12" name="Oval 11">
            <a:extLst>
              <a:ext uri="{FF2B5EF4-FFF2-40B4-BE49-F238E27FC236}">
                <a16:creationId xmlns:a16="http://schemas.microsoft.com/office/drawing/2014/main" id="{5F45920E-4C13-486A-9491-709ED88DA310}"/>
              </a:ext>
            </a:extLst>
          </p:cNvPr>
          <p:cNvSpPr/>
          <p:nvPr/>
        </p:nvSpPr>
        <p:spPr>
          <a:xfrm>
            <a:off x="6210023" y="2234414"/>
            <a:ext cx="2886663" cy="2943228"/>
          </a:xfrm>
          <a:prstGeom prst="ellipse">
            <a:avLst/>
          </a:prstGeom>
          <a:solidFill>
            <a:srgbClr val="F9B1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bg1"/>
                </a:solidFill>
                <a:latin typeface="Calibri" panose="020F0502020204030204" pitchFamily="34" charset="0"/>
              </a:rPr>
              <a:t>Keeping safe</a:t>
            </a:r>
          </a:p>
        </p:txBody>
      </p:sp>
      <p:sp>
        <p:nvSpPr>
          <p:cNvPr id="13" name="Oval 12">
            <a:extLst>
              <a:ext uri="{FF2B5EF4-FFF2-40B4-BE49-F238E27FC236}">
                <a16:creationId xmlns:a16="http://schemas.microsoft.com/office/drawing/2014/main" id="{02CB2414-A03D-4726-B150-7FF69CF60F32}"/>
              </a:ext>
            </a:extLst>
          </p:cNvPr>
          <p:cNvSpPr/>
          <p:nvPr/>
        </p:nvSpPr>
        <p:spPr>
          <a:xfrm>
            <a:off x="9245619" y="2217976"/>
            <a:ext cx="2886663" cy="2943228"/>
          </a:xfrm>
          <a:prstGeom prst="ellipse">
            <a:avLst/>
          </a:prstGeom>
          <a:solidFill>
            <a:srgbClr val="E13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bg1"/>
                </a:solidFill>
                <a:latin typeface="Calibri" panose="020F0502020204030204" pitchFamily="34" charset="0"/>
              </a:rPr>
              <a:t>Relation-ships and family life</a:t>
            </a: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53420" y="307786"/>
            <a:ext cx="1295400" cy="1314450"/>
          </a:xfrm>
          <a:prstGeom prst="rect">
            <a:avLst/>
          </a:prstGeom>
        </p:spPr>
      </p:pic>
    </p:spTree>
    <p:extLst>
      <p:ext uri="{BB962C8B-B14F-4D97-AF65-F5344CB8AC3E}">
        <p14:creationId xmlns:p14="http://schemas.microsoft.com/office/powerpoint/2010/main" val="5865815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2"/>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chemeClr val="accent1">
              <a:lumMod val="75000"/>
            </a:schemeClr>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2"/>
          <a:stretch>
            <a:fillRect/>
          </a:stretch>
        </p:blipFill>
        <p:spPr>
          <a:xfrm rot="10799991">
            <a:off x="10474122" y="-28347"/>
            <a:ext cx="1717874" cy="2150284"/>
          </a:xfrm>
          <a:prstGeom prst="rect">
            <a:avLst/>
          </a:prstGeom>
          <a:noFill/>
          <a:ln cap="flat">
            <a:noFill/>
          </a:ln>
        </p:spPr>
      </p:pic>
      <p:sp>
        <p:nvSpPr>
          <p:cNvPr id="5" name="Title 1">
            <a:extLst>
              <a:ext uri="{FF2B5EF4-FFF2-40B4-BE49-F238E27FC236}">
                <a16:creationId xmlns:a16="http://schemas.microsoft.com/office/drawing/2014/main" id="{3F443A24-20B7-4F4A-8BEA-17FE5FFFE185}"/>
              </a:ext>
            </a:extLst>
          </p:cNvPr>
          <p:cNvSpPr txBox="1"/>
          <p:nvPr/>
        </p:nvSpPr>
        <p:spPr>
          <a:xfrm>
            <a:off x="983985" y="585636"/>
            <a:ext cx="9182689" cy="983025"/>
          </a:xfrm>
          <a:prstGeom prst="rect">
            <a:avLst/>
          </a:prstGeom>
          <a:noFill/>
          <a:ln cap="flat">
            <a:noFill/>
          </a:ln>
        </p:spPr>
        <p:txBody>
          <a:bodyPr vert="horz" wrap="square" lIns="91440" tIns="45720" rIns="91440" bIns="45720" anchor="t" anchorCtr="0" compatLnSpc="1">
            <a:noAutofit/>
          </a:bodyPr>
          <a:lstStyle/>
          <a:p>
            <a:pPr marL="0" marR="0" lvl="0" indent="0" algn="l"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4400" b="1" i="0" u="none" strike="noStrike" kern="1200" cap="none" spc="0" baseline="0" dirty="0">
                <a:solidFill>
                  <a:srgbClr val="002060"/>
                </a:solidFill>
                <a:uFillTx/>
                <a:latin typeface="Calibri" pitchFamily="34"/>
                <a:cs typeface="Calibri" pitchFamily="34"/>
              </a:rPr>
              <a:t>Relationships Education themes </a:t>
            </a:r>
            <a:endParaRPr lang="en-GB" sz="4400" b="1" i="0" u="none" strike="noStrike" kern="1200" cap="none" spc="0" baseline="0" dirty="0">
              <a:solidFill>
                <a:srgbClr val="002060"/>
              </a:solidFill>
              <a:uFillTx/>
              <a:latin typeface="Calibri"/>
              <a:cs typeface="Calibri" pitchFamily="34"/>
            </a:endParaRPr>
          </a:p>
        </p:txBody>
      </p:sp>
      <p:sp>
        <p:nvSpPr>
          <p:cNvPr id="8" name="Content Placeholder 7">
            <a:extLst>
              <a:ext uri="{FF2B5EF4-FFF2-40B4-BE49-F238E27FC236}">
                <a16:creationId xmlns:a16="http://schemas.microsoft.com/office/drawing/2014/main" id="{2413179C-6C06-4299-8697-B3CC7FE4BA75}"/>
              </a:ext>
            </a:extLst>
          </p:cNvPr>
          <p:cNvSpPr>
            <a:spLocks noGrp="1"/>
          </p:cNvSpPr>
          <p:nvPr>
            <p:ph idx="1"/>
          </p:nvPr>
        </p:nvSpPr>
        <p:spPr>
          <a:xfrm>
            <a:off x="983985" y="1147156"/>
            <a:ext cx="11341636" cy="5276918"/>
          </a:xfrm>
        </p:spPr>
        <p:txBody>
          <a:bodyPr>
            <a:noAutofit/>
          </a:bodyPr>
          <a:lstStyle/>
          <a:p>
            <a:pPr marL="0" indent="0">
              <a:lnSpc>
                <a:spcPct val="150000"/>
              </a:lnSpc>
              <a:buNone/>
            </a:pPr>
            <a:r>
              <a:rPr lang="en-GB" sz="3600" dirty="0">
                <a:solidFill>
                  <a:schemeClr val="accent2">
                    <a:lumMod val="75000"/>
                  </a:schemeClr>
                </a:solidFill>
                <a:latin typeface="Calibri" panose="020F0502020204030204" pitchFamily="34" charset="0"/>
                <a:ea typeface="+mn-ea"/>
                <a:cs typeface="+mn-cs"/>
              </a:rPr>
              <a:t>Respect 			Emotions   		Friendships     </a:t>
            </a:r>
          </a:p>
          <a:p>
            <a:pPr marL="0" indent="0">
              <a:lnSpc>
                <a:spcPct val="150000"/>
              </a:lnSpc>
              <a:buNone/>
            </a:pPr>
            <a:r>
              <a:rPr lang="en-GB" sz="3600" dirty="0">
                <a:solidFill>
                  <a:schemeClr val="accent2">
                    <a:lumMod val="75000"/>
                  </a:schemeClr>
                </a:solidFill>
                <a:latin typeface="Calibri" panose="020F0502020204030204" pitchFamily="34" charset="0"/>
                <a:ea typeface="+mn-ea"/>
                <a:cs typeface="+mn-cs"/>
              </a:rPr>
              <a:t>Saying No			Good and bad touch	</a:t>
            </a:r>
          </a:p>
          <a:p>
            <a:pPr marL="0" indent="0">
              <a:lnSpc>
                <a:spcPct val="150000"/>
              </a:lnSpc>
              <a:buNone/>
            </a:pPr>
            <a:r>
              <a:rPr lang="en-GB" sz="3600" dirty="0">
                <a:solidFill>
                  <a:schemeClr val="accent2">
                    <a:lumMod val="75000"/>
                  </a:schemeClr>
                </a:solidFill>
                <a:latin typeface="Calibri" panose="020F0502020204030204" pitchFamily="34" charset="0"/>
                <a:ea typeface="+mn-ea"/>
                <a:cs typeface="+mn-cs"/>
              </a:rPr>
              <a:t>Differences  		Families and people who care for me</a:t>
            </a:r>
          </a:p>
          <a:p>
            <a:pPr marL="0" indent="0">
              <a:lnSpc>
                <a:spcPct val="150000"/>
              </a:lnSpc>
              <a:buNone/>
            </a:pPr>
            <a:r>
              <a:rPr lang="en-GB" sz="3600" dirty="0">
                <a:solidFill>
                  <a:schemeClr val="accent2">
                    <a:lumMod val="75000"/>
                  </a:schemeClr>
                </a:solidFill>
                <a:latin typeface="Calibri" panose="020F0502020204030204" pitchFamily="34" charset="0"/>
                <a:ea typeface="+mn-ea"/>
                <a:cs typeface="+mn-cs"/>
              </a:rPr>
              <a:t>Puberty 	 		Empathy	           	Keeping safe</a:t>
            </a:r>
          </a:p>
          <a:p>
            <a:pPr marL="0" indent="0">
              <a:lnSpc>
                <a:spcPct val="150000"/>
              </a:lnSpc>
              <a:buNone/>
            </a:pPr>
            <a:r>
              <a:rPr lang="en-GB" sz="3600" dirty="0">
                <a:solidFill>
                  <a:schemeClr val="accent2">
                    <a:lumMod val="75000"/>
                  </a:schemeClr>
                </a:solidFill>
                <a:latin typeface="Calibri" panose="020F0502020204030204" pitchFamily="34" charset="0"/>
                <a:ea typeface="+mn-ea"/>
                <a:cs typeface="+mn-cs"/>
              </a:rPr>
              <a:t>Communicating	 Building self-esteem         </a:t>
            </a:r>
          </a:p>
          <a:p>
            <a:pPr marL="0" indent="0">
              <a:lnSpc>
                <a:spcPct val="150000"/>
              </a:lnSpc>
              <a:buNone/>
            </a:pPr>
            <a:r>
              <a:rPr lang="en-GB" sz="3600" dirty="0">
                <a:solidFill>
                  <a:schemeClr val="accent2">
                    <a:lumMod val="75000"/>
                  </a:schemeClr>
                </a:solidFill>
                <a:latin typeface="Calibri" panose="020F0502020204030204" pitchFamily="34" charset="0"/>
                <a:ea typeface="+mn-ea"/>
                <a:cs typeface="+mn-cs"/>
              </a:rPr>
              <a:t>Sex 				Solving problems	</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53420" y="307786"/>
            <a:ext cx="1295400" cy="1314450"/>
          </a:xfrm>
          <a:prstGeom prst="rect">
            <a:avLst/>
          </a:prstGeom>
        </p:spPr>
      </p:pic>
    </p:spTree>
    <p:extLst>
      <p:ext uri="{BB962C8B-B14F-4D97-AF65-F5344CB8AC3E}">
        <p14:creationId xmlns:p14="http://schemas.microsoft.com/office/powerpoint/2010/main" val="218175942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467</TotalTime>
  <Words>241</Words>
  <Application>Microsoft Office PowerPoint</Application>
  <PresentationFormat>Widescreen</PresentationFormat>
  <Paragraphs>49</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Nicole McGregor</dc:creator>
  <cp:lastModifiedBy>Head</cp:lastModifiedBy>
  <cp:revision>44</cp:revision>
  <dcterms:created xsi:type="dcterms:W3CDTF">2019-08-07T11:28:46Z</dcterms:created>
  <dcterms:modified xsi:type="dcterms:W3CDTF">2020-07-10T11:22:52Z</dcterms:modified>
</cp:coreProperties>
</file>