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20300"/>
  <p:defaultTextStyle>
    <a:defPPr>
      <a:defRPr lang="en-US"/>
    </a:defPPr>
    <a:lvl1pPr marL="0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7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6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14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92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70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9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28" algn="l" defTabSz="91435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91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45A93-32B4-497F-8720-AC85ED4659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5C81A8-353D-4B7E-9A1E-ABFB308491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A7F37-6209-4B19-845E-B47CD0A01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2B8FB5-A476-479B-BE01-FE0DF40E3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EB07BD-8DF5-449D-9E4C-940B7CD4D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243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2C6D6-3037-4454-9335-FFC53D2E3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B66110-AFD7-4A9A-B62F-62694BFAA8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D065F-A8A4-41BC-9313-DAAB0E23B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3724-51C3-4CAD-98A3-C1137C6BE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C8E319-8F35-4969-B99C-268F82B81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42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35DE0-8D67-44A1-A918-00F6B3779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14059E-553F-443E-B9E6-D61F906C55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5231C-3F64-4871-B366-03CD22C08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2929B-C064-4B78-ADDE-E26E3B550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A2E23-CC3F-4A9A-8398-BE51B9763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077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44E92-6159-43F3-AFEF-D80A0391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E1A8D-7D47-44A4-8D17-AD727FFB3E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5ADA8B-BCE4-4543-9282-C91F695753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E3DFB5-952C-40FD-9157-14DF0978C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31BA35-8126-484B-BBBE-E273B0330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330C2B-556B-47B1-875A-62FD87779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379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42808-AB15-4031-8E3E-11605AAF1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7A8B9-F6E0-4F35-9280-D5C0E3C978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7EF67D-3322-4E00-9220-4E60E415B5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E8376F-AB94-4E3F-AF2D-D25BD94B40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67CBEB-F440-4C03-AD33-9FB9CB3830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FBF9D5-AEFC-4178-898B-26CD5AAAD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4FEA72-3301-4DED-BED6-FB47AB943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108C7F-7C9F-46B0-BE3D-50CF26003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678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EABA1-0C17-437D-BCEE-5D85EA1C2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E11FD7-3FD1-4C72-AB9E-A4C6EBC10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BD792E-E9B4-44F7-B9BC-995602A8C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057068-615B-41C4-A673-018FA8A62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78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2473EC-7FC9-4A5B-B123-0818A1917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D81083-6013-4A4D-8440-DBF841860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28335B-88B7-4F25-BF63-FF52E2727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506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48BBE-DD44-4C02-B3E9-C914321FA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A500F-D528-4613-8F84-9C27A917C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377C44-36CC-4504-9314-9E61CC61C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F7E604-4751-4DE9-9FBF-F36819CA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AF4340-86DB-41FE-94AF-1FB2B5F1C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3B471E-8838-4312-A608-4D6837B2E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773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13645-FABE-432D-9676-7962184BF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974C6A-CA1E-4C43-8BFD-40F3E0935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BA096A-6396-4087-B0AE-584109E3A7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6A541C-B080-4567-AC4E-95C30C71E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B43751-24B9-4465-A8C1-8541B227A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CD6536-8E77-4DD6-918A-544C0A2A4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185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0AE0B-594C-4A7C-83E8-569206594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E18C46-C945-4F2B-92B2-73AE00A784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C5A34-2877-46D8-9417-29E7ECA7A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9984B3-68FD-4FE6-9998-820847928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249FC4-6870-483B-8C36-2CA85955B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168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2E25D0-79B9-4A73-855D-74EB777F26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F833DF-4B9F-4BB8-A10F-E805A154E9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E203D-3EDE-4EC0-BE01-DF00F07E6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E8372C-6DB3-4391-A97D-79106EF54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9C874-F532-4709-9412-5A856E679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163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4DF933-F4C0-43A3-AE2C-0E56E7038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43EC07-D8E5-49E6-A5F0-F7A894D3F0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767B4-EEA7-46AF-913E-02201DFD78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40630-D820-44FB-95D4-D78192391A2E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D4096C-75BD-437F-B81B-5509713549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7DFF10-AE79-4992-83B4-E953233914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995D5-2071-4626-B715-7CBEAA9973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529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7A611F-CF23-48B3-8099-F1389ABC1449}"/>
              </a:ext>
            </a:extLst>
          </p:cNvPr>
          <p:cNvSpPr txBox="1"/>
          <p:nvPr/>
        </p:nvSpPr>
        <p:spPr>
          <a:xfrm>
            <a:off x="2048766" y="1"/>
            <a:ext cx="78992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Dressing for Forest School and outdoor play: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keeping warm through the cold months.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7AC5F2-386E-4500-A9EF-740A02CB9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6" y="2055078"/>
            <a:ext cx="1671637" cy="22288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AFC801E-0C9B-4F2D-90CF-32C4756A32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084" y="2055078"/>
            <a:ext cx="1671637" cy="22288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C2FA23D-4539-4821-8A1E-A0392D7285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040" y="2044989"/>
            <a:ext cx="1671637" cy="222884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7978EE-FD97-4A94-93D1-E3E32FF422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6" y="4488122"/>
            <a:ext cx="1671637" cy="222884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2AD9D8D-4BE0-4A2E-BEBF-A6C77A261F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532" y="4488122"/>
            <a:ext cx="1671637" cy="222884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5C7E326-6204-4F3F-B03A-3B83F9C62E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040" y="4499138"/>
            <a:ext cx="1671637" cy="222884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2B4FE5E-BB2B-4AEA-8348-F9ABFC95544C}"/>
              </a:ext>
            </a:extLst>
          </p:cNvPr>
          <p:cNvSpPr txBox="1"/>
          <p:nvPr/>
        </p:nvSpPr>
        <p:spPr>
          <a:xfrm>
            <a:off x="1871663" y="2055077"/>
            <a:ext cx="16716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1. </a:t>
            </a:r>
            <a:r>
              <a:rPr lang="en-GB" sz="1600" dirty="0"/>
              <a:t>Flo starts by wearing a thick vest and a pair of wool blend tights.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85F0991-DF2B-4C04-A147-11099992237B}"/>
              </a:ext>
            </a:extLst>
          </p:cNvPr>
          <p:cNvSpPr txBox="1"/>
          <p:nvPr/>
        </p:nvSpPr>
        <p:spPr>
          <a:xfrm>
            <a:off x="5189934" y="2055076"/>
            <a:ext cx="16168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2. </a:t>
            </a:r>
            <a:r>
              <a:rPr lang="en-GB" sz="1600" dirty="0"/>
              <a:t>She adds one thin, long-sleeved top to her upper body and some merino wool thermal trousers to her legs.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56314FE-4A2D-417D-AE9B-962F9B28945B}"/>
              </a:ext>
            </a:extLst>
          </p:cNvPr>
          <p:cNvSpPr txBox="1"/>
          <p:nvPr/>
        </p:nvSpPr>
        <p:spPr>
          <a:xfrm>
            <a:off x="8425461" y="2055077"/>
            <a:ext cx="16168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3. </a:t>
            </a:r>
            <a:r>
              <a:rPr lang="en-GB" sz="1600" dirty="0"/>
              <a:t>She adds another thin, long-sleeved top to </a:t>
            </a:r>
            <a:r>
              <a:rPr lang="en-GB" sz="1600"/>
              <a:t>her upper </a:t>
            </a:r>
            <a:r>
              <a:rPr lang="en-GB" sz="1600" dirty="0"/>
              <a:t>body and another pair of merino wool trousers to her legs.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90BC88E-92CE-449B-9652-67E873FD4538}"/>
              </a:ext>
            </a:extLst>
          </p:cNvPr>
          <p:cNvSpPr txBox="1"/>
          <p:nvPr/>
        </p:nvSpPr>
        <p:spPr>
          <a:xfrm>
            <a:off x="1871662" y="4488121"/>
            <a:ext cx="16168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4. </a:t>
            </a:r>
            <a:r>
              <a:rPr lang="en-GB" sz="1600" dirty="0"/>
              <a:t>Then She adds a merino wool thermal top to her upper body and a pair of thick jogging bottoms to her legs.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9775830-1D38-4A60-B052-411E6E929B75}"/>
              </a:ext>
            </a:extLst>
          </p:cNvPr>
          <p:cNvSpPr txBox="1"/>
          <p:nvPr/>
        </p:nvSpPr>
        <p:spPr>
          <a:xfrm>
            <a:off x="5126830" y="4444013"/>
            <a:ext cx="16168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5. </a:t>
            </a:r>
            <a:r>
              <a:rPr lang="en-GB" sz="1600" dirty="0"/>
              <a:t>Flo puts on a jumper (80% wool) and a couple of pairs of socks on her feet.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718B159-64EB-44E5-9E90-D5424A38BB6F}"/>
              </a:ext>
            </a:extLst>
          </p:cNvPr>
          <p:cNvSpPr txBox="1"/>
          <p:nvPr/>
        </p:nvSpPr>
        <p:spPr>
          <a:xfrm>
            <a:off x="8448677" y="4440086"/>
            <a:ext cx="161687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6. </a:t>
            </a:r>
            <a:r>
              <a:rPr lang="en-GB" sz="1600" dirty="0"/>
              <a:t>Finally Flo adds waterproof trousers, a waterproof coat, neoprene lined waterproof boots and a wool hat. She is ready to play!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EA3E627C-7A18-438E-83F4-E995962C9CD8}"/>
              </a:ext>
            </a:extLst>
          </p:cNvPr>
          <p:cNvSpPr/>
          <p:nvPr/>
        </p:nvSpPr>
        <p:spPr>
          <a:xfrm>
            <a:off x="2490039" y="841086"/>
            <a:ext cx="1781175" cy="11456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5E913B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b="1" dirty="0"/>
              <a:t>Tip: </a:t>
            </a:r>
            <a:r>
              <a:rPr lang="en-GB" sz="1400" dirty="0"/>
              <a:t>wearing lots of thin layers is better than wearing fewer thick layers.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BBAB8598-F066-46FD-B4CE-4482B2EEA6E9}"/>
              </a:ext>
            </a:extLst>
          </p:cNvPr>
          <p:cNvSpPr/>
          <p:nvPr/>
        </p:nvSpPr>
        <p:spPr>
          <a:xfrm>
            <a:off x="5139333" y="841086"/>
            <a:ext cx="1736377" cy="1152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5E913B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b="1" dirty="0"/>
              <a:t>Tip: </a:t>
            </a:r>
            <a:r>
              <a:rPr lang="en-GB" sz="1400" dirty="0"/>
              <a:t>natural materials like wool are the best for warmth and comfort.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0EBBAC2B-A77A-418F-B3CA-652D10C9E432}"/>
              </a:ext>
            </a:extLst>
          </p:cNvPr>
          <p:cNvSpPr/>
          <p:nvPr/>
        </p:nvSpPr>
        <p:spPr>
          <a:xfrm>
            <a:off x="7743828" y="843253"/>
            <a:ext cx="1736377" cy="1152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5E913B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b="1" dirty="0"/>
              <a:t>Tip: </a:t>
            </a:r>
            <a:r>
              <a:rPr lang="en-GB" sz="1400" dirty="0"/>
              <a:t>once children get cold they find it hard to warm up, so get dressed before heading out.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C3DADE1F-D936-4DCC-9701-25748BFF0CC0}"/>
              </a:ext>
            </a:extLst>
          </p:cNvPr>
          <p:cNvSpPr/>
          <p:nvPr/>
        </p:nvSpPr>
        <p:spPr>
          <a:xfrm>
            <a:off x="9947972" y="201263"/>
            <a:ext cx="2007917" cy="190527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5E913B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b="1" dirty="0"/>
              <a:t>Tip: </a:t>
            </a:r>
            <a:r>
              <a:rPr lang="en-GB" sz="1400" dirty="0"/>
              <a:t>normal welly boots and fleece lined welly boots don’t tend to be warm enough… Go for neoprene lined welly boots or some decent walking boots and wear a few pairs of socks too.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4C95C651-0DE2-4AC6-863B-07DCE31D54C6}"/>
              </a:ext>
            </a:extLst>
          </p:cNvPr>
          <p:cNvSpPr/>
          <p:nvPr/>
        </p:nvSpPr>
        <p:spPr>
          <a:xfrm>
            <a:off x="10065548" y="2344866"/>
            <a:ext cx="1736377" cy="1152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5E913B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b="1" dirty="0"/>
              <a:t>Tip: </a:t>
            </a:r>
            <a:r>
              <a:rPr lang="en-GB" sz="1400" dirty="0"/>
              <a:t>little hands need comfy mittens or gloves that don’t inhibit their fingers from working.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AF9D6DC0-A808-4A85-B186-3960598475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6" y="195044"/>
            <a:ext cx="1671637" cy="1671637"/>
          </a:xfrm>
          <a:prstGeom prst="rect">
            <a:avLst/>
          </a:prstGeom>
        </p:spPr>
      </p:pic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A551E646-FDDE-474D-BCFF-244F18104A7B}"/>
              </a:ext>
            </a:extLst>
          </p:cNvPr>
          <p:cNvSpPr/>
          <p:nvPr/>
        </p:nvSpPr>
        <p:spPr>
          <a:xfrm>
            <a:off x="10065548" y="3671565"/>
            <a:ext cx="1736377" cy="11523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rgbClr val="5E913B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b="1" dirty="0"/>
              <a:t>Tip: </a:t>
            </a:r>
            <a:r>
              <a:rPr lang="en-GB" sz="1400" dirty="0"/>
              <a:t>check that your child is comfortable and can move with ease - materials should be flexible.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63AE7B99-6CFE-4C02-992C-00D11D0E3518}"/>
              </a:ext>
            </a:extLst>
          </p:cNvPr>
          <p:cNvSpPr/>
          <p:nvPr/>
        </p:nvSpPr>
        <p:spPr>
          <a:xfrm>
            <a:off x="10065548" y="5036162"/>
            <a:ext cx="1736377" cy="171224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rgbClr val="5E913B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dirty="0"/>
              <a:t>Flo is wearing five layers on her legs, four layers on her feet and six layers on her upper body but she can still move with ease.</a:t>
            </a:r>
          </a:p>
        </p:txBody>
      </p:sp>
    </p:spTree>
    <p:extLst>
      <p:ext uri="{BB962C8B-B14F-4D97-AF65-F5344CB8AC3E}">
        <p14:creationId xmlns:p14="http://schemas.microsoft.com/office/powerpoint/2010/main" val="14492386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</TotalTime>
  <Words>306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Millie Colwey</dc:creator>
  <cp:lastModifiedBy>Jeff Turner</cp:lastModifiedBy>
  <cp:revision>9</cp:revision>
  <cp:lastPrinted>2017-10-26T11:47:57Z</cp:lastPrinted>
  <dcterms:created xsi:type="dcterms:W3CDTF">2017-10-26T10:54:26Z</dcterms:created>
  <dcterms:modified xsi:type="dcterms:W3CDTF">2021-03-07T13:57:39Z</dcterms:modified>
</cp:coreProperties>
</file>